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80" r:id="rId5"/>
    <p:sldId id="279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C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>
      <p:cViewPr varScale="1">
        <p:scale>
          <a:sx n="61" d="100"/>
          <a:sy n="61" d="100"/>
        </p:scale>
        <p:origin x="13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68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7897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0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163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5151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37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427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40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40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225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75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4FC01-2E83-4B46-B113-284A4B8464B4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C4AD0-6D63-41E1-A7D7-F14FEA858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11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738" y="0"/>
            <a:ext cx="5854262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6483" y="0"/>
            <a:ext cx="608549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01711" y="0"/>
            <a:ext cx="536028" cy="6858000"/>
          </a:xfrm>
          <a:prstGeom prst="rect">
            <a:avLst/>
          </a:prstGeom>
          <a:solidFill>
            <a:srgbClr val="81C3F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439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66737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425" y="1"/>
            <a:ext cx="574357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19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388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675" y="1"/>
            <a:ext cx="5648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98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68642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0" y="1"/>
            <a:ext cx="56769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538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6388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475" y="0"/>
            <a:ext cx="5724525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249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27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5575" y="1"/>
            <a:ext cx="5686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682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1197"/>
            <a:ext cx="5600700" cy="69791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150" y="0"/>
            <a:ext cx="5657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42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1344"/>
            <a:ext cx="5591175" cy="69693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675" y="1"/>
            <a:ext cx="56483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56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61022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675" y="0"/>
            <a:ext cx="5648325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8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27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0"/>
            <a:ext cx="5638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04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275" cy="68579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0" y="0"/>
            <a:ext cx="5676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06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5245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375" y="1"/>
            <a:ext cx="538162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4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68642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950" y="1"/>
            <a:ext cx="573405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9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6737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475" y="0"/>
            <a:ext cx="5724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96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62927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73422"/>
            <a:ext cx="5715000" cy="668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122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8642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475" y="1"/>
            <a:ext cx="5724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99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72452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5575" y="0"/>
            <a:ext cx="5686425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432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715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475" y="0"/>
            <a:ext cx="5724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8889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769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525" y="0"/>
            <a:ext cx="5705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920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762625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425" y="1"/>
            <a:ext cx="574357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03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4824247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4221" y="1"/>
            <a:ext cx="56177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8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03076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"/>
            <a:ext cx="5791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22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761186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950" y="0"/>
            <a:ext cx="5734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476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769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-26604"/>
            <a:ext cx="5715000" cy="688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26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66737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9850" y="0"/>
            <a:ext cx="577215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585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6769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525" y="2"/>
            <a:ext cx="5705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34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648325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900" y="1"/>
            <a:ext cx="575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199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0</Words>
  <Application>Microsoft Office PowerPoint</Application>
  <PresentationFormat>宽屏</PresentationFormat>
  <Paragraphs>0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2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China</cp:lastModifiedBy>
  <cp:revision>5</cp:revision>
  <dcterms:created xsi:type="dcterms:W3CDTF">2024-05-13T09:29:22Z</dcterms:created>
  <dcterms:modified xsi:type="dcterms:W3CDTF">2024-05-15T01:37:53Z</dcterms:modified>
</cp:coreProperties>
</file>