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02" r:id="rId2"/>
    <p:sldId id="303" r:id="rId3"/>
    <p:sldId id="304" r:id="rId4"/>
    <p:sldId id="305" r:id="rId5"/>
    <p:sldId id="306" r:id="rId6"/>
  </p:sldIdLst>
  <p:sldSz cx="9217025" cy="5184775"/>
  <p:notesSz cx="9942513" cy="6815138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33">
          <p15:clr>
            <a:srgbClr val="A4A3A4"/>
          </p15:clr>
        </p15:guide>
        <p15:guide id="2" pos="290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513" autoAdjust="0"/>
  </p:normalViewPr>
  <p:slideViewPr>
    <p:cSldViewPr>
      <p:cViewPr varScale="1">
        <p:scale>
          <a:sx n="85" d="100"/>
          <a:sy n="85" d="100"/>
        </p:scale>
        <p:origin x="82" y="662"/>
      </p:cViewPr>
      <p:guideLst>
        <p:guide orient="horz" pos="1633"/>
        <p:guide pos="290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8422" cy="34075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5631790" y="0"/>
            <a:ext cx="4308422" cy="34075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FF4A28-4E9F-4504-9112-93A272F36EBD}" type="datetimeFigureOut">
              <a:rPr lang="zh-CN" altLang="en-US" smtClean="0"/>
              <a:t>2017/10/4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6473198"/>
            <a:ext cx="4308422" cy="3407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631790" y="6473198"/>
            <a:ext cx="4308422" cy="3407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67E8E8-D9A3-44AD-9BF5-FB003DBC87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71949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8475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632450" y="0"/>
            <a:ext cx="4308475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0756C0-2CDF-4B5B-976B-F323273904FB}" type="datetimeFigureOut">
              <a:rPr lang="zh-CN" altLang="en-US" smtClean="0"/>
              <a:t>2017/10/4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927350" y="852488"/>
            <a:ext cx="4087813" cy="2300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93775" y="3279775"/>
            <a:ext cx="7954963" cy="26828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473825"/>
            <a:ext cx="4308475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632450" y="6473825"/>
            <a:ext cx="4308475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A3EF53-D173-4526-95E4-78B2701471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8497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20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3EF53-D173-4526-95E4-78B2701471E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36762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14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3EF53-D173-4526-95E4-78B2701471E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8473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"/>
            <a:ext cx="9217025" cy="518457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936104" y="216123"/>
            <a:ext cx="7892077" cy="576064"/>
          </a:xfrm>
        </p:spPr>
        <p:txBody>
          <a:bodyPr>
            <a:noAutofit/>
          </a:bodyPr>
          <a:lstStyle>
            <a:lvl1pPr algn="l">
              <a:defRPr sz="44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zh-CN" dirty="0"/>
              <a:t>Title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 baseline="0">
                <a:latin typeface="Arial" pitchFamily="34" charset="0"/>
                <a:cs typeface="Arial" pitchFamily="34" charset="0"/>
              </a:defRPr>
            </a:lvl1pPr>
            <a:lvl2pPr marL="914400" indent="-457200">
              <a:buFont typeface="Wingdings" pitchFamily="2" charset="2"/>
              <a:buChar char="Ø"/>
              <a:defRPr sz="2000" baseline="0">
                <a:latin typeface="Arial" pitchFamily="34" charset="0"/>
                <a:cs typeface="Arial" pitchFamily="34" charset="0"/>
              </a:defRPr>
            </a:lvl2pPr>
            <a:lvl3pPr>
              <a:defRPr sz="1600">
                <a:latin typeface="Arial" pitchFamily="34" charset="0"/>
                <a:cs typeface="Arial" pitchFamily="34" charset="0"/>
              </a:defRPr>
            </a:lvl3pPr>
            <a:lvl4pPr>
              <a:defRPr sz="2800">
                <a:latin typeface="Arial" pitchFamily="34" charset="0"/>
                <a:cs typeface="Arial" pitchFamily="34" charset="0"/>
              </a:defRPr>
            </a:lvl4pPr>
            <a:lvl5pPr>
              <a:defRPr sz="2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2017/10/4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"/>
            <a:ext cx="9217025" cy="518457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936104" y="216123"/>
            <a:ext cx="7892077" cy="576064"/>
          </a:xfrm>
        </p:spPr>
        <p:txBody>
          <a:bodyPr>
            <a:noAutofit/>
          </a:bodyPr>
          <a:lstStyle>
            <a:lvl1pPr algn="l">
              <a:defRPr sz="44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zh-CN" dirty="0"/>
              <a:t>Title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 marL="742950" indent="-285750">
              <a:buFont typeface="Wingdings" pitchFamily="2" charset="2"/>
              <a:buChar char="Ø"/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600">
                <a:latin typeface="Arial" pitchFamily="34" charset="0"/>
                <a:cs typeface="Arial" pitchFamily="34" charset="0"/>
              </a:defRPr>
            </a:lvl3pPr>
            <a:lvl4pPr>
              <a:defRPr sz="2800">
                <a:latin typeface="Arial" pitchFamily="34" charset="0"/>
                <a:cs typeface="Arial" pitchFamily="34" charset="0"/>
              </a:defRPr>
            </a:lvl4pPr>
            <a:lvl5pPr>
              <a:defRPr sz="2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2017/10/4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31589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60851" y="207631"/>
            <a:ext cx="8295323" cy="8641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60851" y="1209781"/>
            <a:ext cx="8295323" cy="3421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60851" y="4805519"/>
            <a:ext cx="2150639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2017/10/4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49150" y="4805519"/>
            <a:ext cx="2918725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605535" y="4805519"/>
            <a:ext cx="2150639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71550" indent="-514350" algn="l" defTabSz="914400" rtl="0" eaLnBrk="1" latinLnBrk="0" hangingPunct="1">
        <a:spcBef>
          <a:spcPct val="20000"/>
        </a:spcBef>
        <a:buFont typeface="Wingdings" pitchFamily="2" charset="2"/>
        <a:buChar char="Ø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多对象和单对象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344" y="1591099"/>
            <a:ext cx="3121152" cy="2444496"/>
          </a:xfrm>
        </p:spPr>
      </p:pic>
      <p:pic>
        <p:nvPicPr>
          <p:cNvPr id="7" name="内容占位符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928" y="1591099"/>
            <a:ext cx="3121152" cy="244449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758" y="2376363"/>
            <a:ext cx="648072" cy="64807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662" y="2374141"/>
            <a:ext cx="648072" cy="64807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322" y="2374141"/>
            <a:ext cx="648072" cy="64807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787" y="3024435"/>
            <a:ext cx="648072" cy="648072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691" y="3022213"/>
            <a:ext cx="648072" cy="648072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2351" y="3022213"/>
            <a:ext cx="648072" cy="648072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768" y="2459513"/>
            <a:ext cx="1125400" cy="112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93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单文件多对象</a:t>
            </a:r>
            <a:endParaRPr lang="zh-CN" altLang="en-US" dirty="0"/>
          </a:p>
        </p:txBody>
      </p:sp>
      <p:pic>
        <p:nvPicPr>
          <p:cNvPr id="7" name="内容占位符 3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93" b="5737"/>
          <a:stretch/>
        </p:blipFill>
        <p:spPr>
          <a:xfrm>
            <a:off x="3288164" y="1656283"/>
            <a:ext cx="2640697" cy="230425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1540" y="2441547"/>
            <a:ext cx="648072" cy="64807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8444" y="2439325"/>
            <a:ext cx="648072" cy="64807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4104" y="2439325"/>
            <a:ext cx="648072" cy="64807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569" y="3089619"/>
            <a:ext cx="648072" cy="648072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473" y="3087397"/>
            <a:ext cx="648072" cy="648072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133" y="3087397"/>
            <a:ext cx="64807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735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单文件单对象</a:t>
            </a:r>
            <a:endParaRPr lang="zh-CN" altLang="en-US" dirty="0"/>
          </a:p>
        </p:txBody>
      </p:sp>
      <p:pic>
        <p:nvPicPr>
          <p:cNvPr id="7" name="内容占位符 3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93" b="5737"/>
          <a:stretch/>
        </p:blipFill>
        <p:spPr>
          <a:xfrm>
            <a:off x="3288164" y="1656283"/>
            <a:ext cx="2640697" cy="230425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448" y="2441547"/>
            <a:ext cx="1368152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4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多</a:t>
            </a:r>
            <a:r>
              <a:rPr lang="zh-CN" altLang="en-US" dirty="0" smtClean="0"/>
              <a:t>对象转单</a:t>
            </a:r>
            <a:r>
              <a:rPr lang="zh-CN" altLang="en-US" dirty="0" smtClean="0"/>
              <a:t>对象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704" y="1924573"/>
            <a:ext cx="1217312" cy="953403"/>
          </a:xfrm>
        </p:spPr>
      </p:pic>
      <p:pic>
        <p:nvPicPr>
          <p:cNvPr id="7" name="内容占位符 3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2"/>
          <a:stretch/>
        </p:blipFill>
        <p:spPr>
          <a:xfrm>
            <a:off x="1014296" y="1591099"/>
            <a:ext cx="2689104" cy="244449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078" y="2376363"/>
            <a:ext cx="648072" cy="64807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982" y="2374141"/>
            <a:ext cx="648072" cy="64807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8642" y="2374141"/>
            <a:ext cx="648072" cy="64807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107" y="3024435"/>
            <a:ext cx="648072" cy="648072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6011" y="3022213"/>
            <a:ext cx="648072" cy="648072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671" y="3022213"/>
            <a:ext cx="648072" cy="648072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7632" y="2273600"/>
            <a:ext cx="438928" cy="438928"/>
          </a:xfrm>
          <a:prstGeom prst="rect">
            <a:avLst/>
          </a:prstGeom>
        </p:spPr>
      </p:pic>
      <p:sp>
        <p:nvSpPr>
          <p:cNvPr id="5" name="右箭头 4"/>
          <p:cNvSpPr/>
          <p:nvPr/>
        </p:nvSpPr>
        <p:spPr>
          <a:xfrm>
            <a:off x="3815784" y="2813347"/>
            <a:ext cx="864096" cy="4212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内容占位符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8832" y="1927016"/>
            <a:ext cx="1217312" cy="953403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760" y="2276043"/>
            <a:ext cx="438928" cy="438928"/>
          </a:xfrm>
          <a:prstGeom prst="rect">
            <a:avLst/>
          </a:prstGeom>
        </p:spPr>
      </p:pic>
      <p:pic>
        <p:nvPicPr>
          <p:cNvPr id="19" name="内容占位符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1280" y="1920440"/>
            <a:ext cx="1217312" cy="953403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2208" y="2269467"/>
            <a:ext cx="438928" cy="438928"/>
          </a:xfrm>
          <a:prstGeom prst="rect">
            <a:avLst/>
          </a:prstGeom>
        </p:spPr>
      </p:pic>
      <p:pic>
        <p:nvPicPr>
          <p:cNvPr id="21" name="内容占位符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024" y="2932685"/>
            <a:ext cx="1217312" cy="953403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7952" y="3281712"/>
            <a:ext cx="438928" cy="438928"/>
          </a:xfrm>
          <a:prstGeom prst="rect">
            <a:avLst/>
          </a:prstGeom>
        </p:spPr>
      </p:pic>
      <p:pic>
        <p:nvPicPr>
          <p:cNvPr id="23" name="内容占位符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9152" y="2935128"/>
            <a:ext cx="1217312" cy="953403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0080" y="3284155"/>
            <a:ext cx="438928" cy="438928"/>
          </a:xfrm>
          <a:prstGeom prst="rect">
            <a:avLst/>
          </a:prstGeom>
        </p:spPr>
      </p:pic>
      <p:pic>
        <p:nvPicPr>
          <p:cNvPr id="25" name="内容占位符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1600" y="2928552"/>
            <a:ext cx="1217312" cy="953403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2528" y="3277579"/>
            <a:ext cx="438928" cy="438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87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</a:t>
            </a:r>
            <a:r>
              <a:rPr lang="zh-CN" altLang="en-US" dirty="0" smtClean="0"/>
              <a:t>对象转多对象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272" y="1966101"/>
            <a:ext cx="1217312" cy="953403"/>
          </a:xfrm>
        </p:spPr>
      </p:pic>
      <p:pic>
        <p:nvPicPr>
          <p:cNvPr id="7" name="内容占位符 3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2"/>
          <a:stretch/>
        </p:blipFill>
        <p:spPr>
          <a:xfrm>
            <a:off x="5591816" y="1591099"/>
            <a:ext cx="2689104" cy="244449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598" y="2376363"/>
            <a:ext cx="648072" cy="64807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0502" y="2374141"/>
            <a:ext cx="648072" cy="64807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6162" y="2374141"/>
            <a:ext cx="648072" cy="64807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6627" y="3024435"/>
            <a:ext cx="648072" cy="648072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3531" y="3022213"/>
            <a:ext cx="648072" cy="648072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9191" y="3022213"/>
            <a:ext cx="648072" cy="648072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200" y="2315128"/>
            <a:ext cx="438928" cy="438928"/>
          </a:xfrm>
          <a:prstGeom prst="rect">
            <a:avLst/>
          </a:prstGeom>
        </p:spPr>
      </p:pic>
      <p:sp>
        <p:nvSpPr>
          <p:cNvPr id="5" name="右箭头 4"/>
          <p:cNvSpPr/>
          <p:nvPr/>
        </p:nvSpPr>
        <p:spPr>
          <a:xfrm>
            <a:off x="4567872" y="2813347"/>
            <a:ext cx="864096" cy="4212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内容占位符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400" y="1968544"/>
            <a:ext cx="1217312" cy="953403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328" y="2317571"/>
            <a:ext cx="438928" cy="438928"/>
          </a:xfrm>
          <a:prstGeom prst="rect">
            <a:avLst/>
          </a:prstGeom>
        </p:spPr>
      </p:pic>
      <p:pic>
        <p:nvPicPr>
          <p:cNvPr id="19" name="内容占位符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2848" y="1961968"/>
            <a:ext cx="1217312" cy="953403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776" y="2310995"/>
            <a:ext cx="438928" cy="438928"/>
          </a:xfrm>
          <a:prstGeom prst="rect">
            <a:avLst/>
          </a:prstGeom>
        </p:spPr>
      </p:pic>
      <p:pic>
        <p:nvPicPr>
          <p:cNvPr id="21" name="内容占位符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592" y="2974213"/>
            <a:ext cx="1217312" cy="953403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520" y="3323240"/>
            <a:ext cx="438928" cy="438928"/>
          </a:xfrm>
          <a:prstGeom prst="rect">
            <a:avLst/>
          </a:prstGeom>
        </p:spPr>
      </p:pic>
      <p:pic>
        <p:nvPicPr>
          <p:cNvPr id="23" name="内容占位符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720" y="2976656"/>
            <a:ext cx="1217312" cy="953403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648" y="3325683"/>
            <a:ext cx="438928" cy="438928"/>
          </a:xfrm>
          <a:prstGeom prst="rect">
            <a:avLst/>
          </a:prstGeom>
        </p:spPr>
      </p:pic>
      <p:pic>
        <p:nvPicPr>
          <p:cNvPr id="25" name="内容占位符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168" y="2970080"/>
            <a:ext cx="1217312" cy="953403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4096" y="3319107"/>
            <a:ext cx="438928" cy="438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178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7058</TotalTime>
  <Words>27</Words>
  <Application>Microsoft Office PowerPoint</Application>
  <PresentationFormat>自定义</PresentationFormat>
  <Paragraphs>9</Paragraphs>
  <Slides>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0" baseType="lpstr">
      <vt:lpstr>宋体</vt:lpstr>
      <vt:lpstr>Arial</vt:lpstr>
      <vt:lpstr>Calibri</vt:lpstr>
      <vt:lpstr>Wingdings</vt:lpstr>
      <vt:lpstr>Office 主题</vt:lpstr>
      <vt:lpstr>多对象和单对象</vt:lpstr>
      <vt:lpstr>单文件多对象</vt:lpstr>
      <vt:lpstr>单文件单对象</vt:lpstr>
      <vt:lpstr>多对象转单对象</vt:lpstr>
      <vt:lpstr>单对象转多对象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Sketch</dc:title>
  <dc:creator>Orchid</dc:creator>
  <cp:lastModifiedBy>黄涛</cp:lastModifiedBy>
  <cp:revision>166</cp:revision>
  <cp:lastPrinted>2013-04-10T03:54:48Z</cp:lastPrinted>
  <dcterms:created xsi:type="dcterms:W3CDTF">2013-01-09T09:04:22Z</dcterms:created>
  <dcterms:modified xsi:type="dcterms:W3CDTF">2017-10-04T04:31:26Z</dcterms:modified>
</cp:coreProperties>
</file>