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42" r:id="rId3"/>
    <p:sldId id="344" r:id="rId4"/>
    <p:sldId id="367" r:id="rId5"/>
    <p:sldId id="368" r:id="rId6"/>
    <p:sldId id="370" r:id="rId7"/>
    <p:sldId id="371" r:id="rId8"/>
    <p:sldId id="373" r:id="rId9"/>
    <p:sldId id="372" r:id="rId10"/>
    <p:sldId id="374" r:id="rId11"/>
    <p:sldId id="375" r:id="rId12"/>
    <p:sldId id="386" r:id="rId13"/>
    <p:sldId id="387" r:id="rId14"/>
    <p:sldId id="377" r:id="rId15"/>
    <p:sldId id="379" r:id="rId16"/>
    <p:sldId id="380" r:id="rId17"/>
    <p:sldId id="381" r:id="rId18"/>
    <p:sldId id="382" r:id="rId19"/>
    <p:sldId id="383" r:id="rId20"/>
    <p:sldId id="384" r:id="rId21"/>
    <p:sldId id="385" r:id="rId22"/>
    <p:sldId id="376" r:id="rId23"/>
    <p:sldId id="286"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8DC1"/>
    <a:srgbClr val="3F3F3F"/>
    <a:srgbClr val="D0CECE"/>
    <a:srgbClr val="5D7AB4"/>
    <a:srgbClr val="4E7A93"/>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44" autoAdjust="0"/>
    <p:restoredTop sz="89168" autoAdjust="0"/>
  </p:normalViewPr>
  <p:slideViewPr>
    <p:cSldViewPr snapToGrid="0">
      <p:cViewPr varScale="1">
        <p:scale>
          <a:sx n="46" d="100"/>
          <a:sy n="46" d="100"/>
        </p:scale>
        <p:origin x="-792" y="-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3DB6E-6BCB-41CE-B072-13207960B0F7}" type="datetimeFigureOut">
              <a:rPr lang="zh-CN" altLang="en-US" smtClean="0"/>
              <a:pPr/>
              <a:t>2020/2/26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7D0C0C-C849-4529-82DF-9340F812575A}" type="slidenum">
              <a:rPr lang="zh-CN" altLang="en-US" smtClean="0"/>
              <a:pPr/>
              <a:t>‹#›</a:t>
            </a:fld>
            <a:endParaRPr lang="zh-CN" altLang="en-US"/>
          </a:p>
        </p:txBody>
      </p:sp>
    </p:spTree>
    <p:extLst>
      <p:ext uri="{BB962C8B-B14F-4D97-AF65-F5344CB8AC3E}">
        <p14:creationId xmlns="" xmlns:p14="http://schemas.microsoft.com/office/powerpoint/2010/main" val="185685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a:t>
            </a:fld>
            <a:endParaRPr lang="zh-CN" altLang="en-US"/>
          </a:p>
        </p:txBody>
      </p:sp>
    </p:spTree>
    <p:extLst>
      <p:ext uri="{BB962C8B-B14F-4D97-AF65-F5344CB8AC3E}">
        <p14:creationId xmlns="" xmlns:p14="http://schemas.microsoft.com/office/powerpoint/2010/main" val="1689335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11</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15</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16</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17</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18</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19</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20</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87D0C0C-C849-4529-82DF-9340F812575A}" type="slidenum">
              <a:rPr lang="zh-CN" altLang="en-US" smtClean="0"/>
              <a:pPr/>
              <a:t>21</a:t>
            </a:fld>
            <a:endParaRPr lang="zh-CN" altLang="en-US"/>
          </a:p>
        </p:txBody>
      </p:sp>
    </p:spTree>
    <p:extLst>
      <p:ext uri="{BB962C8B-B14F-4D97-AF65-F5344CB8AC3E}">
        <p14:creationId xmlns="" xmlns:p14="http://schemas.microsoft.com/office/powerpoint/2010/main" val="361767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87D0C0C-C849-4529-82DF-9340F812575A}"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sp>
        <p:nvSpPr>
          <p:cNvPr id="2" name="标题 1"/>
          <p:cNvSpPr>
            <a:spLocks noGrp="1"/>
          </p:cNvSpPr>
          <p:nvPr>
            <p:ph type="title"/>
          </p:nvPr>
        </p:nvSpPr>
        <p:spPr>
          <a:xfrm>
            <a:off x="3204029" y="2724552"/>
            <a:ext cx="8149771" cy="1325563"/>
          </a:xfrm>
        </p:spPr>
        <p:txBody>
          <a:bodyPr>
            <a:normAutofit/>
          </a:bodyPr>
          <a:lstStyle>
            <a:lvl1pPr marL="0" indent="0">
              <a:buFontTx/>
              <a:buNone/>
              <a:defRPr sz="1800"/>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sp>
        <p:nvSpPr>
          <p:cNvPr id="6" name="object 4"/>
          <p:cNvSpPr txBox="1">
            <a:spLocks/>
          </p:cNvSpPr>
          <p:nvPr userDrawn="1"/>
        </p:nvSpPr>
        <p:spPr>
          <a:xfrm>
            <a:off x="321734" y="2549926"/>
            <a:ext cx="2750620" cy="1674817"/>
          </a:xfrm>
          <a:prstGeom prst="rect">
            <a:avLst/>
          </a:prstGeom>
          <a:solidFill>
            <a:srgbClr val="588DC1"/>
          </a:solidFill>
          <a:ln w="19050" cap="flat" cmpd="sng" algn="ctr">
            <a:noFill/>
            <a:prstDash val="solid"/>
            <a:miter lim="800000"/>
          </a:ln>
        </p:spPr>
        <p:style>
          <a:lnRef idx="3">
            <a:schemeClr val="lt1"/>
          </a:lnRef>
          <a:fillRef idx="1">
            <a:schemeClr val="accent5"/>
          </a:fillRef>
          <a:effectRef idx="1">
            <a:schemeClr val="accent5"/>
          </a:effectRef>
          <a:fontRef idx="minor">
            <a:schemeClr val="lt1"/>
          </a:fontRef>
        </p:style>
        <p:txBody>
          <a:bodyPr vert="horz" wrap="square" lIns="0" tIns="12700" rIns="0" bIns="0" rtlCol="0" anchor="ctr">
            <a:spAutoFit/>
          </a:bodyPr>
          <a:lstStyle>
            <a:lvl1pPr algn="l" defTabSz="914400" rtl="0" eaLnBrk="1" latinLnBrk="0" hangingPunct="1">
              <a:lnSpc>
                <a:spcPct val="90000"/>
              </a:lnSpc>
              <a:spcBef>
                <a:spcPct val="0"/>
              </a:spcBef>
              <a:buNone/>
              <a:defRPr sz="36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12700" algn="ctr">
              <a:lnSpc>
                <a:spcPct val="100000"/>
              </a:lnSpc>
              <a:spcBef>
                <a:spcPts val="100"/>
              </a:spcBef>
            </a:pPr>
            <a:r>
              <a:rPr lang="en-US" spc="-5" dirty="0">
                <a:latin typeface="Arial"/>
                <a:cs typeface="Arial"/>
              </a:rPr>
              <a:t/>
            </a:r>
            <a:br>
              <a:rPr lang="en-US" spc="-5" dirty="0">
                <a:latin typeface="Arial"/>
                <a:cs typeface="Arial"/>
              </a:rPr>
            </a:br>
            <a:r>
              <a:rPr lang="en-US" spc="-5" dirty="0">
                <a:latin typeface="Arial"/>
                <a:cs typeface="Arial"/>
              </a:rPr>
              <a:t>CONTENTS</a:t>
            </a:r>
            <a:r>
              <a:rPr lang="en-US" dirty="0">
                <a:latin typeface="Arial"/>
                <a:cs typeface="Arial"/>
              </a:rPr>
              <a:t/>
            </a:r>
            <a:br>
              <a:rPr lang="en-US" dirty="0">
                <a:latin typeface="Arial"/>
                <a:cs typeface="Arial"/>
              </a:rPr>
            </a:br>
            <a:r>
              <a:rPr lang="zh-CN" altLang="en-US" sz="1800" dirty="0"/>
              <a:t>目录</a:t>
            </a:r>
            <a:br>
              <a:rPr lang="zh-CN" altLang="en-US" sz="1800" dirty="0"/>
            </a:br>
            <a:endParaRPr lang="zh-CN" altLang="en-US" sz="1800" dirty="0"/>
          </a:p>
        </p:txBody>
      </p:sp>
    </p:spTree>
    <p:extLst>
      <p:ext uri="{BB962C8B-B14F-4D97-AF65-F5344CB8AC3E}">
        <p14:creationId xmlns="" xmlns:p14="http://schemas.microsoft.com/office/powerpoint/2010/main" val="2170519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2787967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4285975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3623729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18694949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pic>
        <p:nvPicPr>
          <p:cNvPr id="7" name="图片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5259432" y="6284622"/>
            <a:ext cx="1656693" cy="224354"/>
          </a:xfrm>
          <a:prstGeom prst="rect">
            <a:avLst/>
          </a:prstGeom>
        </p:spPr>
      </p:pic>
      <p:sp>
        <p:nvSpPr>
          <p:cNvPr id="8" name="矩形 1"/>
          <p:cNvSpPr>
            <a:spLocks noChangeArrowheads="1"/>
          </p:cNvSpPr>
          <p:nvPr userDrawn="1"/>
        </p:nvSpPr>
        <p:spPr bwMode="auto">
          <a:xfrm>
            <a:off x="-8221" y="2448123"/>
            <a:ext cx="12192000" cy="2014537"/>
          </a:xfrm>
          <a:prstGeom prst="rect">
            <a:avLst/>
          </a:prstGeom>
          <a:solidFill>
            <a:srgbClr val="588DC1"/>
          </a:solidFill>
          <a:ln>
            <a:noFill/>
          </a:ln>
        </p:spPr>
        <p:txBody>
          <a:bodyPr anchor="ctr"/>
          <a:lstStyle/>
          <a:p>
            <a:pPr algn="ctr"/>
            <a:endParaRPr lang="zh-CN" altLang="zh-CN"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endParaRPr>
          </a:p>
        </p:txBody>
      </p:sp>
      <p:sp>
        <p:nvSpPr>
          <p:cNvPr id="2" name="标题 1"/>
          <p:cNvSpPr>
            <a:spLocks noGrp="1"/>
          </p:cNvSpPr>
          <p:nvPr>
            <p:ph type="title"/>
          </p:nvPr>
        </p:nvSpPr>
        <p:spPr>
          <a:xfrm>
            <a:off x="838200" y="2792609"/>
            <a:ext cx="10515600" cy="1325563"/>
          </a:xfrm>
        </p:spPr>
        <p:txBody>
          <a:bodyPr/>
          <a:lstStyle>
            <a:lvl1pPr algn="ctr">
              <a:defRPr/>
            </a:lvl1pPr>
          </a:lstStyle>
          <a:p>
            <a:r>
              <a:rPr lang="zh-CN" altLang="en-US" dirty="0"/>
              <a:t>单击此处编辑母版标题样式</a:t>
            </a:r>
          </a:p>
        </p:txBody>
      </p:sp>
    </p:spTree>
    <p:extLst>
      <p:ext uri="{BB962C8B-B14F-4D97-AF65-F5344CB8AC3E}">
        <p14:creationId xmlns="" xmlns:p14="http://schemas.microsoft.com/office/powerpoint/2010/main" val="1268462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小栏目页">
    <p:spTree>
      <p:nvGrpSpPr>
        <p:cNvPr id="1" name=""/>
        <p:cNvGrpSpPr/>
        <p:nvPr/>
      </p:nvGrpSpPr>
      <p:grpSpPr>
        <a:xfrm>
          <a:off x="0" y="0"/>
          <a:ext cx="0" cy="0"/>
          <a:chOff x="0" y="0"/>
          <a:chExt cx="0" cy="0"/>
        </a:xfrm>
      </p:grpSpPr>
      <p:sp>
        <p:nvSpPr>
          <p:cNvPr id="2" name="标题 1"/>
          <p:cNvSpPr>
            <a:spLocks noGrp="1"/>
          </p:cNvSpPr>
          <p:nvPr>
            <p:ph type="title"/>
          </p:nvPr>
        </p:nvSpPr>
        <p:spPr>
          <a:xfrm>
            <a:off x="1524000" y="2161735"/>
            <a:ext cx="9144000" cy="1325563"/>
          </a:xfrm>
        </p:spPr>
        <p:txBody>
          <a:bodyPr/>
          <a:lstStyle>
            <a:lvl1pPr algn="ctr">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cxnSp>
        <p:nvCxnSpPr>
          <p:cNvPr id="8" name="直接连接符 7"/>
          <p:cNvCxnSpPr/>
          <p:nvPr userDrawn="1"/>
        </p:nvCxnSpPr>
        <p:spPr>
          <a:xfrm>
            <a:off x="4347148" y="3487298"/>
            <a:ext cx="349270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 name="文本占位符 2"/>
          <p:cNvSpPr>
            <a:spLocks noGrp="1"/>
          </p:cNvSpPr>
          <p:nvPr>
            <p:ph type="body" idx="13"/>
          </p:nvPr>
        </p:nvSpPr>
        <p:spPr>
          <a:xfrm>
            <a:off x="1524000" y="3718606"/>
            <a:ext cx="9144000" cy="1500187"/>
          </a:xfrm>
        </p:spPr>
        <p:txBody>
          <a:bodyPr>
            <a:normAutofit/>
          </a:bodyPr>
          <a:lstStyle>
            <a:lvl1pPr marL="0" indent="0" algn="ctr">
              <a:buNone/>
              <a:defRPr sz="18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Tree>
    <p:extLst>
      <p:ext uri="{BB962C8B-B14F-4D97-AF65-F5344CB8AC3E}">
        <p14:creationId xmlns="" xmlns:p14="http://schemas.microsoft.com/office/powerpoint/2010/main" val="849809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231729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11678" y="-2594"/>
            <a:ext cx="10515600" cy="1058599"/>
          </a:xfrm>
        </p:spPr>
        <p:txBody>
          <a:bodyPr>
            <a:normAutofit/>
          </a:bodyPr>
          <a:lstStyle>
            <a:lvl1pPr>
              <a:defRPr sz="2800">
                <a:solidFill>
                  <a:schemeClr val="bg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3" name="内容占位符 2"/>
          <p:cNvSpPr>
            <a:spLocks noGrp="1"/>
          </p:cNvSpPr>
          <p:nvPr>
            <p:ph idx="1"/>
          </p:nvPr>
        </p:nvSpPr>
        <p:spPr/>
        <p:txBody>
          <a:bodyPr>
            <a:normAutofit/>
          </a:bodyPr>
          <a:lstStyle>
            <a:lvl1pPr>
              <a:defRPr sz="1800">
                <a:solidFill>
                  <a:schemeClr val="bg1"/>
                </a:solidFill>
                <a:latin typeface="微软雅黑" panose="020B0503020204020204" pitchFamily="34" charset="-122"/>
                <a:ea typeface="微软雅黑" panose="020B0503020204020204" pitchFamily="34" charset="-122"/>
              </a:defRPr>
            </a:lvl1pPr>
            <a:lvl2pPr>
              <a:defRPr sz="1800">
                <a:solidFill>
                  <a:schemeClr val="bg1"/>
                </a:solidFill>
                <a:latin typeface="微软雅黑" panose="020B0503020204020204" pitchFamily="34" charset="-122"/>
                <a:ea typeface="微软雅黑" panose="020B0503020204020204" pitchFamily="34" charset="-122"/>
              </a:defRPr>
            </a:lvl2pPr>
            <a:lvl3pPr>
              <a:defRPr sz="1800">
                <a:solidFill>
                  <a:schemeClr val="bg1"/>
                </a:solidFill>
                <a:latin typeface="微软雅黑" panose="020B0503020204020204" pitchFamily="34" charset="-122"/>
                <a:ea typeface="微软雅黑" panose="020B0503020204020204" pitchFamily="34" charset="-122"/>
              </a:defRPr>
            </a:lvl3pPr>
            <a:lvl4pPr>
              <a:defRPr sz="1800">
                <a:solidFill>
                  <a:schemeClr val="bg1"/>
                </a:solidFill>
                <a:latin typeface="微软雅黑" panose="020B0503020204020204" pitchFamily="34" charset="-122"/>
                <a:ea typeface="微软雅黑" panose="020B0503020204020204" pitchFamily="34" charset="-122"/>
              </a:defRPr>
            </a:lvl4pPr>
            <a:lvl5pPr>
              <a:defRPr sz="1800">
                <a:solidFill>
                  <a:schemeClr val="bg1"/>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
        <p:nvSpPr>
          <p:cNvPr id="9" name="矩形 3"/>
          <p:cNvSpPr>
            <a:spLocks noChangeArrowheads="1"/>
          </p:cNvSpPr>
          <p:nvPr userDrawn="1"/>
        </p:nvSpPr>
        <p:spPr bwMode="auto">
          <a:xfrm>
            <a:off x="0" y="635"/>
            <a:ext cx="658495" cy="1055370"/>
          </a:xfrm>
          <a:prstGeom prst="rect">
            <a:avLst/>
          </a:prstGeom>
          <a:solidFill>
            <a:srgbClr val="5B9BD5"/>
          </a:solidFill>
          <a:ln>
            <a:noFill/>
          </a:ln>
          <a:extLst>
            <a:ext uri="{91240B29-F687-4F45-9708-019B960494DF}">
              <a14:hiddenLine xmlns="" xmlns:a14="http://schemas.microsoft.com/office/drawing/2010/main" w="12700">
                <a:solidFill>
                  <a:srgbClr val="008864"/>
                </a:solidFill>
                <a:bevel/>
              </a14:hiddenLine>
            </a:ext>
          </a:extLst>
        </p:spPr>
        <p:txBody>
          <a:bodyPr anchor="ctr"/>
          <a:lstStyle/>
          <a:p>
            <a:pPr algn="ctr"/>
            <a:endParaRPr lang="zh-CN" altLang="zh-CN">
              <a:solidFill>
                <a:srgbClr val="FFFFFF"/>
              </a:solidFill>
            </a:endParaRPr>
          </a:p>
        </p:txBody>
      </p:sp>
    </p:spTree>
    <p:extLst>
      <p:ext uri="{BB962C8B-B14F-4D97-AF65-F5344CB8AC3E}">
        <p14:creationId xmlns="" xmlns:p14="http://schemas.microsoft.com/office/powerpoint/2010/main" val="358106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normAutofit/>
          </a:bodyPr>
          <a:lstStyle>
            <a:lvl1pPr>
              <a:defRPr sz="44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97394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150921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629063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68C25DC-9F7D-44CA-9D78-86254823F854}" type="datetimeFigureOut">
              <a:rPr lang="zh-CN" altLang="en-US" smtClean="0"/>
              <a:pPr/>
              <a:t>2020/2/26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3486507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68C25DC-9F7D-44CA-9D78-86254823F854}" type="datetimeFigureOut">
              <a:rPr lang="zh-CN" altLang="en-US" smtClean="0"/>
              <a:pPr/>
              <a:t>2020/2/26</a:t>
            </a:fld>
            <a:endParaRPr lang="zh-CN" altLang="en-US" dirty="0"/>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1790420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1"/>
          <p:cNvSpPr>
            <a:spLocks noChangeArrowheads="1"/>
          </p:cNvSpPr>
          <p:nvPr userDrawn="1"/>
        </p:nvSpPr>
        <p:spPr bwMode="auto">
          <a:xfrm>
            <a:off x="0" y="0"/>
            <a:ext cx="12192000" cy="6881911"/>
          </a:xfrm>
          <a:prstGeom prst="rect">
            <a:avLst/>
          </a:prstGeom>
          <a:solidFill>
            <a:srgbClr val="3F3F3F"/>
          </a:solidFill>
          <a:ln>
            <a:noFill/>
          </a:ln>
          <a:extLst>
            <a:ext uri="{91240B29-F687-4F45-9708-019B960494DF}">
              <a14:hiddenLine xmlns="" xmlns:a14="http://schemas.microsoft.com/office/drawing/2010/main" w="12700">
                <a:solidFill>
                  <a:srgbClr val="008864"/>
                </a:solidFill>
                <a:bevel/>
              </a14:hiddenLine>
            </a:ext>
          </a:extLst>
        </p:spPr>
        <p:txBody>
          <a:bodyPr anchor="ctr"/>
          <a:lstStyle/>
          <a:p>
            <a:pPr algn="ctr"/>
            <a:endParaRPr lang="zh-CN" altLang="zh-CN" sz="4800" dirty="0">
              <a:solidFill>
                <a:srgbClr val="FFFFFF"/>
              </a:solidFill>
              <a:latin typeface="微软雅黑" panose="020B0503020204020204" pitchFamily="34" charset="-122"/>
              <a:ea typeface="微软雅黑" panose="020B0503020204020204" pitchFamily="34" charset="-122"/>
            </a:endParaRPr>
          </a:p>
        </p:txBody>
      </p:sp>
      <p:sp>
        <p:nvSpPr>
          <p:cNvPr id="2" name="标题占位符 1"/>
          <p:cNvSpPr>
            <a:spLocks noGrp="1"/>
          </p:cNvSpPr>
          <p:nvPr>
            <p:ph type="title"/>
          </p:nvPr>
        </p:nvSpPr>
        <p:spPr>
          <a:xfrm>
            <a:off x="838200" y="9216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648201"/>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C25DC-9F7D-44CA-9D78-86254823F854}" type="datetimeFigureOut">
              <a:rPr lang="zh-CN" altLang="en-US" smtClean="0"/>
              <a:pPr/>
              <a:t>2020/2/26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B4CAE-C3D9-4283-AD18-41AFBC767DD8}" type="slidenum">
              <a:rPr lang="zh-CN" altLang="en-US" smtClean="0"/>
              <a:pPr/>
              <a:t>‹#›</a:t>
            </a:fld>
            <a:endParaRPr lang="zh-CN" altLang="en-US"/>
          </a:p>
        </p:txBody>
      </p:sp>
    </p:spTree>
    <p:extLst>
      <p:ext uri="{BB962C8B-B14F-4D97-AF65-F5344CB8AC3E}">
        <p14:creationId xmlns="" xmlns:p14="http://schemas.microsoft.com/office/powerpoint/2010/main" val="3009202175"/>
      </p:ext>
    </p:extLst>
  </p:cSld>
  <p:clrMap bg1="lt1" tx1="dk1" bg2="lt2" tx2="dk2" accent1="accent1" accent2="accent2" accent3="accent3" accent4="accent4" accent5="accent5" accent6="accent6" hlink="hlink" folHlink="folHlink"/>
  <p:sldLayoutIdLst>
    <p:sldLayoutId id="2147483660" r:id="rId1"/>
    <p:sldLayoutId id="2147483662"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1" r:id="rId14"/>
  </p:sldLayoutIdLst>
  <p:txStyles>
    <p:titleStyle>
      <a:lvl1pPr algn="l" defTabSz="914400" rtl="0" eaLnBrk="1" latinLnBrk="0" hangingPunct="1">
        <a:lnSpc>
          <a:spcPct val="90000"/>
        </a:lnSpc>
        <a:spcBef>
          <a:spcPct val="0"/>
        </a:spcBef>
        <a:buNone/>
        <a:defRPr sz="3600" kern="1200">
          <a:solidFill>
            <a:schemeClr val="bg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4">
            <a:extLst>
              <a:ext uri="{FF2B5EF4-FFF2-40B4-BE49-F238E27FC236}">
                <a16:creationId xmlns="" xmlns:a16="http://schemas.microsoft.com/office/drawing/2014/main" id="{D2C4BFA1-2075-4901-9E24-E41D1FDD51F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155481" y="498348"/>
            <a:ext cx="9668040" cy="5626681"/>
            <a:chOff x="1155481" y="498348"/>
            <a:chExt cx="9668040" cy="5626681"/>
          </a:xfrm>
        </p:grpSpPr>
        <p:sp>
          <p:nvSpPr>
            <p:cNvPr id="9" name="Oval 5">
              <a:extLst>
                <a:ext uri="{FF2B5EF4-FFF2-40B4-BE49-F238E27FC236}">
                  <a16:creationId xmlns="" xmlns:a16="http://schemas.microsoft.com/office/drawing/2014/main" id="{985A7375-E3AF-4F5C-85AE-17E8832952CA}"/>
                </a:ext>
                <a:ext uri="{C183D7F6-B498-43B3-948B-1728B52AA6E4}">
                  <adec:decorative xmlns="" xmlns:adec="http://schemas.microsoft.com/office/drawing/2017/decorative" val="1"/>
                </a:ext>
              </a:extLst>
            </p:cNvPr>
            <p:cNvSpPr>
              <a:spLocks noChangeArrowheads="1"/>
            </p:cNvSpPr>
            <p:nvPr>
              <p:extLst>
                <p:ext uri="{386F3935-93C4-4BCD-93E2-E3B085C9AB24}">
                  <p16:designElem xmlns="" xmlns:p16="http://schemas.microsoft.com/office/powerpoint/2015/main" val="1"/>
                </p:ext>
              </p:extLst>
            </p:nvPr>
          </p:nvSpPr>
          <p:spPr bwMode="auto">
            <a:xfrm>
              <a:off x="1155481" y="498348"/>
              <a:ext cx="5626681" cy="5626681"/>
            </a:xfrm>
            <a:prstGeom prst="ellipse">
              <a:avLst/>
            </a:prstGeom>
            <a:solidFill>
              <a:schemeClr val="accent1">
                <a:alpha val="55000"/>
              </a:schemeClr>
            </a:solidFill>
            <a:ln>
              <a:noFill/>
            </a:ln>
          </p:spPr>
          <p:txBody>
            <a:bodyPr/>
            <a:lstStyle/>
            <a:p>
              <a:endParaRPr lang="zh-CN" altLang="en-US"/>
            </a:p>
          </p:txBody>
        </p:sp>
        <p:sp>
          <p:nvSpPr>
            <p:cNvPr id="10" name="Oval 16">
              <a:extLst>
                <a:ext uri="{FF2B5EF4-FFF2-40B4-BE49-F238E27FC236}">
                  <a16:creationId xmlns="" xmlns:a16="http://schemas.microsoft.com/office/drawing/2014/main" id="{F0307F65-8304-4FA8-A841-D4D7625411BE}"/>
                </a:ext>
                <a:ext uri="{C183D7F6-B498-43B3-948B-1728B52AA6E4}">
                  <adec:decorative xmlns="" xmlns:adec="http://schemas.microsoft.com/office/drawing/2017/decorative" val="1"/>
                </a:ext>
              </a:extLst>
            </p:cNvPr>
            <p:cNvSpPr>
              <a:spLocks noChangeArrowheads="1"/>
            </p:cNvSpPr>
            <p:nvPr>
              <p:extLst>
                <p:ext uri="{386F3935-93C4-4BCD-93E2-E3B085C9AB24}">
                  <p16:designElem xmlns="" xmlns:p16="http://schemas.microsoft.com/office/powerpoint/2015/main" val="1"/>
                </p:ext>
              </p:extLst>
            </p:nvPr>
          </p:nvSpPr>
          <p:spPr bwMode="auto">
            <a:xfrm>
              <a:off x="5196840" y="498348"/>
              <a:ext cx="5626681" cy="5626681"/>
            </a:xfrm>
            <a:prstGeom prst="ellipse">
              <a:avLst/>
            </a:prstGeom>
            <a:solidFill>
              <a:schemeClr val="accent1">
                <a:alpha val="55000"/>
              </a:schemeClr>
            </a:solidFill>
            <a:ln>
              <a:noFill/>
            </a:ln>
          </p:spPr>
          <p:txBody>
            <a:bodyPr/>
            <a:lstStyle/>
            <a:p>
              <a:endParaRPr lang="zh-CN" altLang="en-US"/>
            </a:p>
          </p:txBody>
        </p:sp>
        <p:sp>
          <p:nvSpPr>
            <p:cNvPr id="11" name="Oval 5">
              <a:extLst>
                <a:ext uri="{FF2B5EF4-FFF2-40B4-BE49-F238E27FC236}">
                  <a16:creationId xmlns="" xmlns:a16="http://schemas.microsoft.com/office/drawing/2014/main" id="{C8B8394C-136F-4E05-A002-D93A5E79CD50}"/>
                </a:ext>
                <a:ext uri="{C183D7F6-B498-43B3-948B-1728B52AA6E4}">
                  <adec:decorative xmlns="" xmlns:adec="http://schemas.microsoft.com/office/drawing/2017/decorative" val="1"/>
                </a:ext>
              </a:extLst>
            </p:cNvPr>
            <p:cNvSpPr>
              <a:spLocks noChangeArrowheads="1"/>
            </p:cNvSpPr>
            <p:nvPr>
              <p:extLst>
                <p:ext uri="{386F3935-93C4-4BCD-93E2-E3B085C9AB24}">
                  <p16:designElem xmlns="" xmlns:p16="http://schemas.microsoft.com/office/powerpoint/2015/main" val="1"/>
                </p:ext>
              </p:extLst>
            </p:nvPr>
          </p:nvSpPr>
          <p:spPr bwMode="auto">
            <a:xfrm>
              <a:off x="3165348" y="498348"/>
              <a:ext cx="5626681" cy="5626681"/>
            </a:xfrm>
            <a:prstGeom prst="ellipse">
              <a:avLst/>
            </a:prstGeom>
            <a:solidFill>
              <a:schemeClr val="accent1">
                <a:alpha val="70000"/>
              </a:schemeClr>
            </a:solidFill>
            <a:ln>
              <a:noFill/>
            </a:ln>
          </p:spPr>
          <p:txBody>
            <a:bodyPr/>
            <a:lstStyle/>
            <a:p>
              <a:endParaRPr lang="zh-CN" altLang="en-US"/>
            </a:p>
          </p:txBody>
        </p:sp>
      </p:grpSp>
      <p:pic>
        <p:nvPicPr>
          <p:cNvPr id="7" name="图片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267653" y="6467380"/>
            <a:ext cx="1656693" cy="224354"/>
          </a:xfrm>
          <a:prstGeom prst="rect">
            <a:avLst/>
          </a:prstGeom>
        </p:spPr>
      </p:pic>
      <p:sp>
        <p:nvSpPr>
          <p:cNvPr id="3" name="文本框 2"/>
          <p:cNvSpPr txBox="1"/>
          <p:nvPr/>
        </p:nvSpPr>
        <p:spPr>
          <a:xfrm>
            <a:off x="5420743" y="4659060"/>
            <a:ext cx="1210588" cy="400110"/>
          </a:xfrm>
          <a:prstGeom prst="rect">
            <a:avLst/>
          </a:prstGeom>
          <a:noFill/>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中望软件</a:t>
            </a:r>
          </a:p>
        </p:txBody>
      </p:sp>
      <p:sp>
        <p:nvSpPr>
          <p:cNvPr id="14" name="Rectangle 19">
            <a:extLst>
              <a:ext uri="{FF2B5EF4-FFF2-40B4-BE49-F238E27FC236}">
                <a16:creationId xmlns="" xmlns:a16="http://schemas.microsoft.com/office/drawing/2014/main" id="{053FB2EE-284F-4C87-AB3D-BBF87A9FAB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514600"/>
            <a:ext cx="12192000" cy="18288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5" name="文本框 4"/>
          <p:cNvSpPr txBox="1"/>
          <p:nvPr/>
        </p:nvSpPr>
        <p:spPr>
          <a:xfrm>
            <a:off x="2912608" y="3075057"/>
            <a:ext cx="7384331" cy="707886"/>
          </a:xfrm>
          <a:prstGeom prst="rect">
            <a:avLst/>
          </a:prstGeom>
          <a:noFill/>
        </p:spPr>
        <p:txBody>
          <a:bodyPr wrap="square" rtlCol="0">
            <a:spAutoFit/>
          </a:bodyPr>
          <a:lstStyle/>
          <a:p>
            <a:r>
              <a:rPr lang="zh-CN" altLang="en-US" sz="4000" dirty="0" smtClean="0">
                <a:latin typeface="微软雅黑" panose="020B0503020204020204" pitchFamily="34" charset="-122"/>
                <a:ea typeface="微软雅黑" panose="020B0503020204020204" pitchFamily="34" charset="-122"/>
              </a:rPr>
              <a:t>第十三课  </a:t>
            </a:r>
            <a:r>
              <a:rPr lang="zh-CN" altLang="en-US" sz="4000" dirty="0">
                <a:latin typeface="微软雅黑" panose="020B0503020204020204" pitchFamily="34" charset="-122"/>
                <a:ea typeface="微软雅黑" panose="020B0503020204020204" pitchFamily="34" charset="-122"/>
              </a:rPr>
              <a:t>中望</a:t>
            </a:r>
            <a:r>
              <a:rPr lang="en-US" altLang="zh-CN" sz="4000" dirty="0" smtClean="0">
                <a:latin typeface="微软雅黑" panose="020B0503020204020204" pitchFamily="34" charset="-122"/>
                <a:ea typeface="微软雅黑" panose="020B0503020204020204" pitchFamily="34" charset="-122"/>
              </a:rPr>
              <a:t>3D-</a:t>
            </a:r>
            <a:r>
              <a:rPr lang="zh-CN" altLang="en-US" sz="4000" dirty="0" smtClean="0">
                <a:latin typeface="微软雅黑" panose="020B0503020204020204" pitchFamily="34" charset="-122"/>
                <a:ea typeface="微软雅黑" panose="020B0503020204020204" pitchFamily="34" charset="-122"/>
              </a:rPr>
              <a:t>装配系列</a:t>
            </a:r>
            <a:r>
              <a:rPr lang="en-US" altLang="zh-CN" sz="4000" dirty="0" smtClean="0">
                <a:latin typeface="微软雅黑" panose="020B0503020204020204" pitchFamily="34" charset="-122"/>
                <a:ea typeface="微软雅黑" panose="020B0503020204020204" pitchFamily="34" charset="-122"/>
              </a:rPr>
              <a:t>2</a:t>
            </a:r>
            <a:endParaRPr lang="zh-CN" altLang="en-US" sz="40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597293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322734"/>
            <a:ext cx="2743295"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干涉检查</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9" name="Picture 2"/>
          <p:cNvPicPr>
            <a:picLocks noChangeAspect="1" noChangeArrowheads="1"/>
          </p:cNvPicPr>
          <p:nvPr/>
        </p:nvPicPr>
        <p:blipFill>
          <a:blip r:embed="rId3"/>
          <a:srcRect/>
          <a:stretch>
            <a:fillRect/>
          </a:stretch>
        </p:blipFill>
        <p:spPr bwMode="auto">
          <a:xfrm>
            <a:off x="5266359" y="1689790"/>
            <a:ext cx="4660900" cy="4730750"/>
          </a:xfrm>
          <a:prstGeom prst="rect">
            <a:avLst/>
          </a:prstGeom>
          <a:noFill/>
          <a:ln w="9525">
            <a:noFill/>
            <a:miter lim="800000"/>
            <a:headEnd/>
            <a:tailEnd/>
          </a:ln>
          <a:effectLst/>
        </p:spPr>
      </p:pic>
      <p:pic>
        <p:nvPicPr>
          <p:cNvPr id="10" name="Picture 3"/>
          <p:cNvPicPr>
            <a:picLocks noChangeAspect="1" noChangeArrowheads="1"/>
          </p:cNvPicPr>
          <p:nvPr/>
        </p:nvPicPr>
        <p:blipFill>
          <a:blip r:embed="rId4"/>
          <a:srcRect/>
          <a:stretch>
            <a:fillRect/>
          </a:stretch>
        </p:blipFill>
        <p:spPr bwMode="auto">
          <a:xfrm>
            <a:off x="1039054" y="1247361"/>
            <a:ext cx="2838450" cy="1143000"/>
          </a:xfrm>
          <a:prstGeom prst="rect">
            <a:avLst/>
          </a:prstGeom>
          <a:noFill/>
          <a:ln w="9525">
            <a:noFill/>
            <a:miter lim="800000"/>
            <a:headEnd/>
            <a:tailEnd/>
          </a:ln>
          <a:effectLst/>
        </p:spPr>
      </p:pic>
      <p:sp>
        <p:nvSpPr>
          <p:cNvPr id="11" name="矩形 10"/>
          <p:cNvSpPr/>
          <p:nvPr/>
        </p:nvSpPr>
        <p:spPr>
          <a:xfrm>
            <a:off x="1781047" y="1296997"/>
            <a:ext cx="733554" cy="6808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Tree>
    <p:extLst>
      <p:ext uri="{BB962C8B-B14F-4D97-AF65-F5344CB8AC3E}">
        <p14:creationId xmlns="" xmlns:p14="http://schemas.microsoft.com/office/powerpoint/2010/main" val="2124966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 xmlns:a16="http://schemas.microsoft.com/office/drawing/2014/main" id="{C9DF7D23-A368-4529-A6B2-975DE0118A18}"/>
              </a:ext>
            </a:extLst>
          </p:cNvPr>
          <p:cNvSpPr txBox="1">
            <a:spLocks noChangeArrowheads="1"/>
          </p:cNvSpPr>
          <p:nvPr/>
        </p:nvSpPr>
        <p:spPr bwMode="auto">
          <a:xfrm>
            <a:off x="875156" y="308594"/>
            <a:ext cx="2943217" cy="579978"/>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对比零件</a:t>
            </a:r>
            <a:endParaRPr lang="zh-CN" altLang="en-US" sz="2600" dirty="0">
              <a:solidFill>
                <a:schemeClr val="bg1"/>
              </a:solidFill>
              <a:latin typeface="微软雅黑" panose="020B0503020204020204" pitchFamily="34" charset="-122"/>
              <a:ea typeface="微软雅黑" panose="020B0503020204020204" pitchFamily="34" charset="-122"/>
            </a:endParaRPr>
          </a:p>
          <a:p>
            <a:pPr marL="439598" indent="-439598">
              <a:spcBef>
                <a:spcPct val="20000"/>
              </a:spcBef>
              <a:buClr>
                <a:schemeClr val="tx2"/>
              </a:buClr>
              <a:buSzPct val="50000"/>
            </a:pPr>
            <a:endParaRPr lang="zh-CN" altLang="en-US" sz="2600" dirty="0">
              <a:latin typeface="方正大黑简体" pitchFamily="65" charset="-122"/>
              <a:ea typeface="方正大黑简体" pitchFamily="65" charset="-122"/>
            </a:endParaRPr>
          </a:p>
        </p:txBody>
      </p:sp>
      <p:pic>
        <p:nvPicPr>
          <p:cNvPr id="6" name="Picture 3"/>
          <p:cNvPicPr>
            <a:picLocks noChangeAspect="1" noChangeArrowheads="1"/>
          </p:cNvPicPr>
          <p:nvPr/>
        </p:nvPicPr>
        <p:blipFill>
          <a:blip r:embed="rId3"/>
          <a:srcRect/>
          <a:stretch>
            <a:fillRect/>
          </a:stretch>
        </p:blipFill>
        <p:spPr bwMode="auto">
          <a:xfrm>
            <a:off x="1039054" y="1247361"/>
            <a:ext cx="2838450" cy="1143000"/>
          </a:xfrm>
          <a:prstGeom prst="rect">
            <a:avLst/>
          </a:prstGeom>
          <a:noFill/>
          <a:ln w="9525">
            <a:noFill/>
            <a:miter lim="800000"/>
            <a:headEnd/>
            <a:tailEnd/>
          </a:ln>
          <a:effectLst/>
        </p:spPr>
      </p:pic>
      <p:sp>
        <p:nvSpPr>
          <p:cNvPr id="7" name="矩形 6"/>
          <p:cNvSpPr/>
          <p:nvPr/>
        </p:nvSpPr>
        <p:spPr>
          <a:xfrm>
            <a:off x="2486725" y="1277119"/>
            <a:ext cx="733554" cy="6808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pic>
        <p:nvPicPr>
          <p:cNvPr id="7170" name="Picture 2"/>
          <p:cNvPicPr>
            <a:picLocks noChangeAspect="1" noChangeArrowheads="1"/>
          </p:cNvPicPr>
          <p:nvPr/>
        </p:nvPicPr>
        <p:blipFill>
          <a:blip r:embed="rId4"/>
          <a:srcRect/>
          <a:stretch>
            <a:fillRect/>
          </a:stretch>
        </p:blipFill>
        <p:spPr bwMode="auto">
          <a:xfrm>
            <a:off x="1972310" y="2598420"/>
            <a:ext cx="8931910" cy="3630479"/>
          </a:xfrm>
          <a:prstGeom prst="rect">
            <a:avLst/>
          </a:prstGeom>
          <a:noFill/>
          <a:ln w="9525">
            <a:noFill/>
            <a:miter lim="800000"/>
            <a:headEnd/>
            <a:tailEnd/>
          </a:ln>
          <a:effectLst/>
        </p:spPr>
      </p:pic>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863585" y="1123649"/>
            <a:ext cx="314314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爆炸视图</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10" name="标题 3">
            <a:extLst>
              <a:ext uri="{FF2B5EF4-FFF2-40B4-BE49-F238E27FC236}">
                <a16:creationId xmlns="" xmlns:a16="http://schemas.microsoft.com/office/drawing/2014/main" id="{B4CB78AB-205A-4624-B5AB-FF99FAA07953}"/>
              </a:ext>
            </a:extLst>
          </p:cNvPr>
          <p:cNvSpPr>
            <a:spLocks noGrp="1"/>
          </p:cNvSpPr>
          <p:nvPr>
            <p:ph type="title"/>
          </p:nvPr>
        </p:nvSpPr>
        <p:spPr>
          <a:xfrm>
            <a:off x="827470" y="330183"/>
            <a:ext cx="4692182" cy="534341"/>
          </a:xfrm>
        </p:spPr>
        <p:txBody>
          <a:bodyPr>
            <a:noAutofit/>
          </a:bodyPr>
          <a:lstStyle/>
          <a:p>
            <a:pPr eaLnBrk="1" hangingPunct="1"/>
            <a:r>
              <a:rPr lang="zh-CN" altLang="en-US" sz="3600" dirty="0" smtClean="0">
                <a:solidFill>
                  <a:schemeClr val="accent1">
                    <a:lumMod val="60000"/>
                    <a:lumOff val="40000"/>
                  </a:schemeClr>
                </a:solidFill>
              </a:rPr>
              <a:t>爆炸视图</a:t>
            </a:r>
            <a:endParaRPr sz="3600" dirty="0">
              <a:solidFill>
                <a:schemeClr val="accent1">
                  <a:lumMod val="60000"/>
                  <a:lumOff val="40000"/>
                </a:schemeClr>
              </a:solidFill>
            </a:endParaRPr>
          </a:p>
        </p:txBody>
      </p:sp>
      <p:pic>
        <p:nvPicPr>
          <p:cNvPr id="13314" name="Picture 2"/>
          <p:cNvPicPr>
            <a:picLocks noChangeAspect="1" noChangeArrowheads="1"/>
          </p:cNvPicPr>
          <p:nvPr/>
        </p:nvPicPr>
        <p:blipFill>
          <a:blip r:embed="rId3"/>
          <a:srcRect/>
          <a:stretch>
            <a:fillRect/>
          </a:stretch>
        </p:blipFill>
        <p:spPr bwMode="auto">
          <a:xfrm>
            <a:off x="562409" y="2194560"/>
            <a:ext cx="2926353" cy="3928976"/>
          </a:xfrm>
          <a:prstGeom prst="rect">
            <a:avLst/>
          </a:prstGeom>
          <a:noFill/>
          <a:ln w="9525">
            <a:noFill/>
            <a:miter lim="800000"/>
            <a:headEnd/>
            <a:tailEnd/>
          </a:ln>
          <a:effectLst/>
        </p:spPr>
      </p:pic>
      <p:pic>
        <p:nvPicPr>
          <p:cNvPr id="14" name="Picture 4"/>
          <p:cNvPicPr>
            <a:picLocks noChangeAspect="1" noChangeArrowheads="1"/>
          </p:cNvPicPr>
          <p:nvPr/>
        </p:nvPicPr>
        <p:blipFill>
          <a:blip r:embed="rId4"/>
          <a:srcRect/>
          <a:stretch>
            <a:fillRect/>
          </a:stretch>
        </p:blipFill>
        <p:spPr bwMode="auto">
          <a:xfrm>
            <a:off x="8239140" y="2598242"/>
            <a:ext cx="3752363" cy="3409942"/>
          </a:xfrm>
          <a:prstGeom prst="rect">
            <a:avLst/>
          </a:prstGeom>
          <a:noFill/>
          <a:ln w="9525">
            <a:noFill/>
            <a:miter lim="800000"/>
            <a:headEnd/>
            <a:tailEnd/>
          </a:ln>
          <a:effectLst/>
        </p:spPr>
      </p:pic>
      <p:pic>
        <p:nvPicPr>
          <p:cNvPr id="13317" name="Picture 5"/>
          <p:cNvPicPr>
            <a:picLocks noChangeAspect="1" noChangeArrowheads="1"/>
          </p:cNvPicPr>
          <p:nvPr/>
        </p:nvPicPr>
        <p:blipFill>
          <a:blip r:embed="rId5"/>
          <a:srcRect/>
          <a:stretch>
            <a:fillRect/>
          </a:stretch>
        </p:blipFill>
        <p:spPr bwMode="auto">
          <a:xfrm>
            <a:off x="5215081" y="1269481"/>
            <a:ext cx="2260600" cy="4718050"/>
          </a:xfrm>
          <a:prstGeom prst="rect">
            <a:avLst/>
          </a:prstGeom>
          <a:noFill/>
          <a:ln w="9525">
            <a:noFill/>
            <a:miter lim="800000"/>
            <a:headEnd/>
            <a:tailEnd/>
          </a:ln>
          <a:effectLst/>
        </p:spPr>
      </p:pic>
      <p:sp>
        <p:nvSpPr>
          <p:cNvPr id="18" name="圆角矩形标注 17"/>
          <p:cNvSpPr/>
          <p:nvPr/>
        </p:nvSpPr>
        <p:spPr bwMode="auto">
          <a:xfrm>
            <a:off x="6876882" y="2441860"/>
            <a:ext cx="1285883" cy="843914"/>
          </a:xfrm>
          <a:prstGeom prst="wedgeRoundRectCallout">
            <a:avLst>
              <a:gd name="adj1" fmla="val -63447"/>
              <a:gd name="adj2" fmla="val -83327"/>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smtClean="0">
                <a:latin typeface="方正大黑简体" pitchFamily="65" charset="-122"/>
                <a:ea typeface="方正大黑简体" pitchFamily="65" charset="-122"/>
              </a:rPr>
              <a:t>添加爆炸步骤</a:t>
            </a:r>
            <a:endParaRPr lang="zh-CN" altLang="en-US" sz="2400" dirty="0">
              <a:latin typeface="方正大黑简体" pitchFamily="65" charset="-122"/>
              <a:ea typeface="方正大黑简体" pitchFamily="65" charset="-122"/>
            </a:endParaRPr>
          </a:p>
        </p:txBody>
      </p:sp>
      <p:sp>
        <p:nvSpPr>
          <p:cNvPr id="19" name="圆角矩形标注 18"/>
          <p:cNvSpPr/>
          <p:nvPr/>
        </p:nvSpPr>
        <p:spPr bwMode="auto">
          <a:xfrm>
            <a:off x="6629317" y="4169363"/>
            <a:ext cx="1285883" cy="843914"/>
          </a:xfrm>
          <a:prstGeom prst="wedgeRoundRectCallout">
            <a:avLst>
              <a:gd name="adj1" fmla="val -64435"/>
              <a:gd name="adj2" fmla="val 95755"/>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smtClean="0">
                <a:latin typeface="方正大黑简体" pitchFamily="65" charset="-122"/>
                <a:ea typeface="方正大黑简体" pitchFamily="65" charset="-122"/>
              </a:rPr>
              <a:t>创建自动爆炸</a:t>
            </a:r>
            <a:endParaRPr lang="zh-CN" altLang="en-US" sz="2400" dirty="0">
              <a:latin typeface="方正大黑简体" pitchFamily="65" charset="-122"/>
              <a:ea typeface="方正大黑简体" pitchFamily="65" charset="-122"/>
            </a:endParaRPr>
          </a:p>
        </p:txBody>
      </p:sp>
      <p:sp>
        <p:nvSpPr>
          <p:cNvPr id="20" name="圆角矩形标注 19"/>
          <p:cNvSpPr/>
          <p:nvPr/>
        </p:nvSpPr>
        <p:spPr bwMode="auto">
          <a:xfrm>
            <a:off x="4355505" y="3204299"/>
            <a:ext cx="1285883" cy="843914"/>
          </a:xfrm>
          <a:prstGeom prst="wedgeRoundRectCallout">
            <a:avLst>
              <a:gd name="adj1" fmla="val 60010"/>
              <a:gd name="adj2" fmla="val -95366"/>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smtClean="0">
                <a:latin typeface="方正大黑简体" pitchFamily="65" charset="-122"/>
                <a:ea typeface="方正大黑简体" pitchFamily="65" charset="-122"/>
              </a:rPr>
              <a:t>爆炸步骤列表</a:t>
            </a:r>
            <a:endParaRPr lang="zh-CN" altLang="en-US" sz="2400" dirty="0">
              <a:latin typeface="方正大黑简体" pitchFamily="65" charset="-122"/>
              <a:ea typeface="方正大黑简体" pitchFamily="65" charset="-122"/>
            </a:endParaRPr>
          </a:p>
        </p:txBody>
      </p:sp>
      <p:sp>
        <p:nvSpPr>
          <p:cNvPr id="21" name="圆角矩形标注 20"/>
          <p:cNvSpPr/>
          <p:nvPr/>
        </p:nvSpPr>
        <p:spPr bwMode="auto">
          <a:xfrm>
            <a:off x="1916226" y="3735799"/>
            <a:ext cx="1643074" cy="843914"/>
          </a:xfrm>
          <a:prstGeom prst="wedgeRoundRectCallout">
            <a:avLst>
              <a:gd name="adj1" fmla="val -49722"/>
              <a:gd name="adj2" fmla="val -8732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smtClean="0">
                <a:latin typeface="方正大黑简体" pitchFamily="65" charset="-122"/>
                <a:ea typeface="方正大黑简体" pitchFamily="65" charset="-122"/>
              </a:rPr>
              <a:t>完成的爆炸方案</a:t>
            </a:r>
            <a:endParaRPr lang="zh-CN" altLang="en-US" sz="2400" dirty="0">
              <a:latin typeface="方正大黑简体" pitchFamily="65" charset="-122"/>
              <a:ea typeface="方正大黑简体" pitchFamily="65" charset="-122"/>
            </a:endParaRPr>
          </a:p>
        </p:txBody>
      </p:sp>
    </p:spTree>
    <p:extLst>
      <p:ext uri="{BB962C8B-B14F-4D97-AF65-F5344CB8AC3E}">
        <p14:creationId xmlns="" xmlns:p14="http://schemas.microsoft.com/office/powerpoint/2010/main" val="363214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srcRect/>
          <a:stretch>
            <a:fillRect/>
          </a:stretch>
        </p:blipFill>
        <p:spPr bwMode="auto">
          <a:xfrm>
            <a:off x="992216" y="1313411"/>
            <a:ext cx="2303278" cy="4807123"/>
          </a:xfrm>
          <a:prstGeom prst="rect">
            <a:avLst/>
          </a:prstGeom>
          <a:noFill/>
          <a:ln w="9525">
            <a:noFill/>
            <a:miter lim="800000"/>
            <a:headEnd/>
            <a:tailEnd/>
          </a:ln>
          <a:effectLst/>
        </p:spPr>
      </p:pic>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813708" y="292377"/>
            <a:ext cx="314314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爆炸视频</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21" name="圆角矩形标注 20"/>
          <p:cNvSpPr/>
          <p:nvPr/>
        </p:nvSpPr>
        <p:spPr bwMode="auto">
          <a:xfrm>
            <a:off x="1849724" y="2838025"/>
            <a:ext cx="1643074" cy="843914"/>
          </a:xfrm>
          <a:prstGeom prst="wedgeRoundRectCallout">
            <a:avLst>
              <a:gd name="adj1" fmla="val -49722"/>
              <a:gd name="adj2" fmla="val -8732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smtClean="0">
                <a:latin typeface="方正大黑简体" pitchFamily="65" charset="-122"/>
                <a:ea typeface="方正大黑简体" pitchFamily="65" charset="-122"/>
              </a:rPr>
              <a:t>已有爆炸方案</a:t>
            </a:r>
            <a:endParaRPr lang="zh-CN" altLang="en-US" sz="2400" dirty="0">
              <a:latin typeface="方正大黑简体" pitchFamily="65" charset="-122"/>
              <a:ea typeface="方正大黑简体" pitchFamily="65" charset="-122"/>
            </a:endParaRPr>
          </a:p>
        </p:txBody>
      </p:sp>
      <p:pic>
        <p:nvPicPr>
          <p:cNvPr id="13" name="Picture 3"/>
          <p:cNvPicPr>
            <a:picLocks noChangeAspect="1" noChangeArrowheads="1"/>
          </p:cNvPicPr>
          <p:nvPr/>
        </p:nvPicPr>
        <p:blipFill>
          <a:blip r:embed="rId4"/>
          <a:srcRect/>
          <a:stretch>
            <a:fillRect/>
          </a:stretch>
        </p:blipFill>
        <p:spPr bwMode="auto">
          <a:xfrm>
            <a:off x="4374735" y="1689292"/>
            <a:ext cx="7029450" cy="4286250"/>
          </a:xfrm>
          <a:prstGeom prst="rect">
            <a:avLst/>
          </a:prstGeom>
          <a:noFill/>
          <a:ln w="9525">
            <a:noFill/>
            <a:miter lim="800000"/>
            <a:headEnd/>
            <a:tailEnd/>
          </a:ln>
          <a:effectLst/>
        </p:spPr>
      </p:pic>
      <p:sp>
        <p:nvSpPr>
          <p:cNvPr id="15" name="矩形 14"/>
          <p:cNvSpPr/>
          <p:nvPr/>
        </p:nvSpPr>
        <p:spPr>
          <a:xfrm>
            <a:off x="1491229" y="2267962"/>
            <a:ext cx="1069091" cy="2092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Tree>
    <p:extLst>
      <p:ext uri="{BB962C8B-B14F-4D97-AF65-F5344CB8AC3E}">
        <p14:creationId xmlns="" xmlns:p14="http://schemas.microsoft.com/office/powerpoint/2010/main" val="3632146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1051605"/>
            <a:ext cx="3989661"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新建</a:t>
            </a:r>
            <a:r>
              <a:rPr lang="en-US" altLang="zh-CN" sz="2600" dirty="0" smtClean="0">
                <a:solidFill>
                  <a:schemeClr val="bg1"/>
                </a:solidFill>
                <a:latin typeface="微软雅黑" panose="020B0503020204020204" pitchFamily="34" charset="-122"/>
                <a:ea typeface="微软雅黑" panose="020B0503020204020204" pitchFamily="34" charset="-122"/>
              </a:rPr>
              <a:t>	/</a:t>
            </a:r>
            <a:r>
              <a:rPr lang="zh-CN" altLang="en-US" sz="2600" dirty="0" smtClean="0">
                <a:solidFill>
                  <a:schemeClr val="bg1"/>
                </a:solidFill>
                <a:latin typeface="微软雅黑" panose="020B0503020204020204" pitchFamily="34" charset="-122"/>
                <a:ea typeface="微软雅黑" panose="020B0503020204020204" pitchFamily="34" charset="-122"/>
              </a:rPr>
              <a:t>编辑动画</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14" name="标题 3">
            <a:extLst>
              <a:ext uri="{FF2B5EF4-FFF2-40B4-BE49-F238E27FC236}">
                <a16:creationId xmlns="" xmlns:a16="http://schemas.microsoft.com/office/drawing/2014/main" id="{D1F0DCF4-3585-408D-8619-F61A2BAEF5BE}"/>
              </a:ext>
            </a:extLst>
          </p:cNvPr>
          <p:cNvSpPr>
            <a:spLocks noGrp="1"/>
          </p:cNvSpPr>
          <p:nvPr>
            <p:ph type="title"/>
          </p:nvPr>
        </p:nvSpPr>
        <p:spPr>
          <a:xfrm>
            <a:off x="875156" y="297797"/>
            <a:ext cx="2400234" cy="534341"/>
          </a:xfrm>
        </p:spPr>
        <p:txBody>
          <a:bodyPr>
            <a:noAutofit/>
          </a:bodyPr>
          <a:lstStyle/>
          <a:p>
            <a:pPr eaLnBrk="1" hangingPunct="1"/>
            <a:r>
              <a:rPr lang="zh-CN" altLang="en-US" sz="3600" dirty="0" smtClean="0">
                <a:solidFill>
                  <a:schemeClr val="accent1">
                    <a:lumMod val="60000"/>
                    <a:lumOff val="40000"/>
                  </a:schemeClr>
                </a:solidFill>
              </a:rPr>
              <a:t>动画设计</a:t>
            </a:r>
            <a:endParaRPr sz="3600" dirty="0">
              <a:solidFill>
                <a:schemeClr val="accent1">
                  <a:lumMod val="60000"/>
                  <a:lumOff val="40000"/>
                </a:schemeClr>
              </a:solidFill>
            </a:endParaRPr>
          </a:p>
        </p:txBody>
      </p:sp>
      <p:pic>
        <p:nvPicPr>
          <p:cNvPr id="8194" name="Picture 2"/>
          <p:cNvPicPr>
            <a:picLocks noChangeAspect="1" noChangeArrowheads="1"/>
          </p:cNvPicPr>
          <p:nvPr/>
        </p:nvPicPr>
        <p:blipFill>
          <a:blip r:embed="rId3"/>
          <a:srcRect/>
          <a:stretch>
            <a:fillRect/>
          </a:stretch>
        </p:blipFill>
        <p:spPr bwMode="auto">
          <a:xfrm>
            <a:off x="1320029" y="1732054"/>
            <a:ext cx="1609725" cy="2714625"/>
          </a:xfrm>
          <a:prstGeom prst="rect">
            <a:avLst/>
          </a:prstGeom>
          <a:noFill/>
          <a:ln w="9525">
            <a:noFill/>
            <a:miter lim="800000"/>
            <a:headEnd/>
            <a:tailEnd/>
          </a:ln>
          <a:effectLst/>
        </p:spPr>
      </p:pic>
      <p:pic>
        <p:nvPicPr>
          <p:cNvPr id="8195" name="Picture 3"/>
          <p:cNvPicPr>
            <a:picLocks noChangeAspect="1" noChangeArrowheads="1"/>
          </p:cNvPicPr>
          <p:nvPr/>
        </p:nvPicPr>
        <p:blipFill>
          <a:blip r:embed="rId4"/>
          <a:srcRect b="63428"/>
          <a:stretch>
            <a:fillRect/>
          </a:stretch>
        </p:blipFill>
        <p:spPr bwMode="auto">
          <a:xfrm>
            <a:off x="1281975" y="4727574"/>
            <a:ext cx="2260600" cy="1725476"/>
          </a:xfrm>
          <a:prstGeom prst="rect">
            <a:avLst/>
          </a:prstGeom>
          <a:noFill/>
          <a:ln w="9525">
            <a:noFill/>
            <a:miter lim="800000"/>
            <a:headEnd/>
            <a:tailEnd/>
          </a:ln>
          <a:effectLst/>
        </p:spPr>
      </p:pic>
      <p:sp>
        <p:nvSpPr>
          <p:cNvPr id="11" name="圆角矩形标注 10"/>
          <p:cNvSpPr/>
          <p:nvPr/>
        </p:nvSpPr>
        <p:spPr bwMode="auto">
          <a:xfrm>
            <a:off x="3493213" y="4596503"/>
            <a:ext cx="1524000" cy="557228"/>
          </a:xfrm>
          <a:prstGeom prst="wedgeRoundRectCallout">
            <a:avLst>
              <a:gd name="adj1" fmla="val -70061"/>
              <a:gd name="adj2" fmla="val 98433"/>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a:latin typeface="方正大黑简体" pitchFamily="65" charset="-122"/>
                <a:ea typeface="方正大黑简体" pitchFamily="65" charset="-122"/>
              </a:rPr>
              <a:t>动画时长</a:t>
            </a:r>
          </a:p>
        </p:txBody>
      </p:sp>
      <p:sp>
        <p:nvSpPr>
          <p:cNvPr id="12" name="圆角矩形标注 11"/>
          <p:cNvSpPr/>
          <p:nvPr/>
        </p:nvSpPr>
        <p:spPr bwMode="auto">
          <a:xfrm>
            <a:off x="3707527" y="5668073"/>
            <a:ext cx="1524000" cy="628672"/>
          </a:xfrm>
          <a:prstGeom prst="wedgeRoundRectCallout">
            <a:avLst>
              <a:gd name="adj1" fmla="val -93442"/>
              <a:gd name="adj2" fmla="val -17901"/>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a:latin typeface="方正大黑简体" pitchFamily="65" charset="-122"/>
                <a:ea typeface="方正大黑简体" pitchFamily="65" charset="-122"/>
              </a:rPr>
              <a:t>动画名称</a:t>
            </a:r>
          </a:p>
        </p:txBody>
      </p:sp>
      <p:pic>
        <p:nvPicPr>
          <p:cNvPr id="8196" name="Picture 4"/>
          <p:cNvPicPr>
            <a:picLocks noChangeAspect="1" noChangeArrowheads="1"/>
          </p:cNvPicPr>
          <p:nvPr/>
        </p:nvPicPr>
        <p:blipFill>
          <a:blip r:embed="rId5"/>
          <a:srcRect/>
          <a:stretch>
            <a:fillRect/>
          </a:stretch>
        </p:blipFill>
        <p:spPr bwMode="auto">
          <a:xfrm>
            <a:off x="7944032" y="1252855"/>
            <a:ext cx="2260600" cy="4718050"/>
          </a:xfrm>
          <a:prstGeom prst="rect">
            <a:avLst/>
          </a:prstGeom>
          <a:noFill/>
          <a:ln w="9525">
            <a:noFill/>
            <a:miter lim="800000"/>
            <a:headEnd/>
            <a:tailEnd/>
          </a:ln>
          <a:effectLst/>
        </p:spPr>
      </p:pic>
      <p:sp>
        <p:nvSpPr>
          <p:cNvPr id="15" name="圆角矩形标注 14"/>
          <p:cNvSpPr/>
          <p:nvPr/>
        </p:nvSpPr>
        <p:spPr bwMode="auto">
          <a:xfrm>
            <a:off x="6680019" y="2288994"/>
            <a:ext cx="1238249" cy="499110"/>
          </a:xfrm>
          <a:prstGeom prst="wedgeRoundRectCallout">
            <a:avLst>
              <a:gd name="adj1" fmla="val 91155"/>
              <a:gd name="adj2" fmla="val -114786"/>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a:latin typeface="方正大黑简体" pitchFamily="65" charset="-122"/>
                <a:ea typeface="方正大黑简体" pitchFamily="65" charset="-122"/>
              </a:rPr>
              <a:t>关键帧</a:t>
            </a:r>
          </a:p>
        </p:txBody>
      </p:sp>
    </p:spTree>
    <p:extLst>
      <p:ext uri="{BB962C8B-B14F-4D97-AF65-F5344CB8AC3E}">
        <p14:creationId xmlns="" xmlns:p14="http://schemas.microsoft.com/office/powerpoint/2010/main" val="363214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1"/>
                                          </p:val>
                                        </p:tav>
                                        <p:tav tm="100000">
                                          <p:val>
                                            <p:strVal val="#ppt_x"/>
                                          </p:val>
                                        </p:tav>
                                      </p:tavLst>
                                    </p:anim>
                                    <p:anim calcmode="lin" valueType="num">
                                      <p:cBhvr>
                                        <p:cTn id="9"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26"/>
          <p:cNvSpPr txBox="1">
            <a:spLocks noChangeArrowheads="1"/>
          </p:cNvSpPr>
          <p:nvPr/>
        </p:nvSpPr>
        <p:spPr bwMode="auto">
          <a:xfrm>
            <a:off x="3595670" y="2928934"/>
            <a:ext cx="3905249" cy="501016"/>
          </a:xfrm>
          <a:prstGeom prst="rect">
            <a:avLst/>
          </a:prstGeom>
          <a:noFill/>
          <a:ln w="9525">
            <a:noFill/>
            <a:miter lim="800000"/>
            <a:headEnd/>
            <a:tailEnd/>
          </a:ln>
        </p:spPr>
        <p:txBody>
          <a:bodyPr lIns="117226" tIns="58613" rIns="117226" bIns="58613" anchor="ctr"/>
          <a:lstStyle/>
          <a:p>
            <a:r>
              <a:rPr lang="zh-CN" altLang="en-US" sz="3100" dirty="0">
                <a:solidFill>
                  <a:schemeClr val="bg1"/>
                </a:solidFill>
                <a:latin typeface="方正大黑简体" pitchFamily="65" charset="-122"/>
                <a:ea typeface="方正大黑简体" pitchFamily="65" charset="-122"/>
              </a:rPr>
              <a:t>简单动画不使用相机</a:t>
            </a:r>
            <a:endParaRPr lang="en-US" altLang="zh-CN" sz="3100" dirty="0">
              <a:solidFill>
                <a:schemeClr val="bg1"/>
              </a:solidFill>
              <a:latin typeface="方正大黑简体" pitchFamily="65" charset="-122"/>
              <a:ea typeface="方正大黑简体" pitchFamily="65" charset="-122"/>
            </a:endParaRPr>
          </a:p>
        </p:txBody>
      </p:sp>
      <p:sp>
        <p:nvSpPr>
          <p:cNvPr id="9" name="Rectangle 1026"/>
          <p:cNvSpPr txBox="1">
            <a:spLocks noChangeArrowheads="1"/>
          </p:cNvSpPr>
          <p:nvPr/>
        </p:nvSpPr>
        <p:spPr bwMode="auto">
          <a:xfrm>
            <a:off x="4024298" y="5857892"/>
            <a:ext cx="3524251" cy="499110"/>
          </a:xfrm>
          <a:prstGeom prst="rect">
            <a:avLst/>
          </a:prstGeom>
          <a:noFill/>
          <a:ln w="9525">
            <a:noFill/>
            <a:miter lim="800000"/>
            <a:headEnd/>
            <a:tailEnd/>
          </a:ln>
        </p:spPr>
        <p:txBody>
          <a:bodyPr lIns="117226" tIns="58613" rIns="117226" bIns="58613" anchor="ctr"/>
          <a:lstStyle/>
          <a:p>
            <a:r>
              <a:rPr lang="zh-CN" altLang="en-US" sz="3100" dirty="0">
                <a:solidFill>
                  <a:schemeClr val="bg1"/>
                </a:solidFill>
                <a:latin typeface="方正大黑简体" pitchFamily="65" charset="-122"/>
                <a:ea typeface="方正大黑简体" pitchFamily="65" charset="-122"/>
              </a:rPr>
              <a:t>简单动画使用相机</a:t>
            </a:r>
            <a:endParaRPr lang="en-US" altLang="zh-CN" sz="3100" dirty="0">
              <a:solidFill>
                <a:schemeClr val="bg1"/>
              </a:solidFill>
              <a:latin typeface="方正大黑简体" pitchFamily="65" charset="-122"/>
              <a:ea typeface="方正大黑简体" pitchFamily="65" charset="-122"/>
            </a:endParaRPr>
          </a:p>
        </p:txBody>
      </p:sp>
      <p:pic>
        <p:nvPicPr>
          <p:cNvPr id="10" name="Picture 2"/>
          <p:cNvPicPr>
            <a:picLocks noChangeAspect="1" noChangeArrowheads="1"/>
          </p:cNvPicPr>
          <p:nvPr/>
        </p:nvPicPr>
        <p:blipFill>
          <a:blip r:embed="rId3"/>
          <a:srcRect/>
          <a:stretch>
            <a:fillRect/>
          </a:stretch>
        </p:blipFill>
        <p:spPr bwMode="auto">
          <a:xfrm>
            <a:off x="2524100" y="1500174"/>
            <a:ext cx="1980582" cy="1357322"/>
          </a:xfrm>
          <a:prstGeom prst="rect">
            <a:avLst/>
          </a:prstGeom>
          <a:noFill/>
          <a:ln w="9525">
            <a:noFill/>
            <a:miter lim="800000"/>
            <a:headEnd/>
            <a:tailEnd/>
          </a:ln>
          <a:effectLst/>
        </p:spPr>
      </p:pic>
      <p:pic>
        <p:nvPicPr>
          <p:cNvPr id="11" name="Picture 3"/>
          <p:cNvPicPr>
            <a:picLocks noChangeAspect="1" noChangeArrowheads="1"/>
          </p:cNvPicPr>
          <p:nvPr/>
        </p:nvPicPr>
        <p:blipFill>
          <a:blip r:embed="rId4"/>
          <a:srcRect/>
          <a:stretch>
            <a:fillRect/>
          </a:stretch>
        </p:blipFill>
        <p:spPr bwMode="auto">
          <a:xfrm>
            <a:off x="4810116" y="1500174"/>
            <a:ext cx="1872548" cy="1285884"/>
          </a:xfrm>
          <a:prstGeom prst="rect">
            <a:avLst/>
          </a:prstGeom>
          <a:noFill/>
          <a:ln w="9525">
            <a:noFill/>
            <a:miter lim="800000"/>
            <a:headEnd/>
            <a:tailEnd/>
          </a:ln>
          <a:effectLst/>
        </p:spPr>
      </p:pic>
      <p:pic>
        <p:nvPicPr>
          <p:cNvPr id="12" name="Picture 4"/>
          <p:cNvPicPr>
            <a:picLocks noChangeAspect="1" noChangeArrowheads="1"/>
          </p:cNvPicPr>
          <p:nvPr/>
        </p:nvPicPr>
        <p:blipFill>
          <a:blip r:embed="rId5"/>
          <a:srcRect/>
          <a:stretch>
            <a:fillRect/>
          </a:stretch>
        </p:blipFill>
        <p:spPr bwMode="auto">
          <a:xfrm>
            <a:off x="7096132" y="1357298"/>
            <a:ext cx="2071702" cy="1446844"/>
          </a:xfrm>
          <a:prstGeom prst="rect">
            <a:avLst/>
          </a:prstGeom>
          <a:noFill/>
          <a:ln w="9525">
            <a:noFill/>
            <a:miter lim="800000"/>
            <a:headEnd/>
            <a:tailEnd/>
          </a:ln>
          <a:effectLst/>
        </p:spPr>
      </p:pic>
      <p:pic>
        <p:nvPicPr>
          <p:cNvPr id="13" name="Picture 6"/>
          <p:cNvPicPr>
            <a:picLocks noChangeAspect="1" noChangeArrowheads="1"/>
          </p:cNvPicPr>
          <p:nvPr/>
        </p:nvPicPr>
        <p:blipFill>
          <a:blip r:embed="rId6"/>
          <a:srcRect/>
          <a:stretch>
            <a:fillRect/>
          </a:stretch>
        </p:blipFill>
        <p:spPr bwMode="auto">
          <a:xfrm>
            <a:off x="9667900" y="1357298"/>
            <a:ext cx="1785950" cy="1371531"/>
          </a:xfrm>
          <a:prstGeom prst="rect">
            <a:avLst/>
          </a:prstGeom>
          <a:noFill/>
          <a:ln w="9525">
            <a:noFill/>
            <a:miter lim="800000"/>
            <a:headEnd/>
            <a:tailEnd/>
          </a:ln>
          <a:effectLst/>
        </p:spPr>
      </p:pic>
      <p:pic>
        <p:nvPicPr>
          <p:cNvPr id="14" name="Picture 7"/>
          <p:cNvPicPr>
            <a:picLocks noChangeAspect="1" noChangeArrowheads="1"/>
          </p:cNvPicPr>
          <p:nvPr/>
        </p:nvPicPr>
        <p:blipFill>
          <a:blip r:embed="rId7"/>
          <a:srcRect/>
          <a:stretch>
            <a:fillRect/>
          </a:stretch>
        </p:blipFill>
        <p:spPr bwMode="auto">
          <a:xfrm>
            <a:off x="309522" y="1571612"/>
            <a:ext cx="1814338" cy="1252521"/>
          </a:xfrm>
          <a:prstGeom prst="rect">
            <a:avLst/>
          </a:prstGeom>
          <a:noFill/>
          <a:ln w="9525">
            <a:noFill/>
            <a:miter lim="800000"/>
            <a:headEnd/>
            <a:tailEnd/>
          </a:ln>
          <a:effectLst/>
        </p:spPr>
      </p:pic>
      <p:sp>
        <p:nvSpPr>
          <p:cNvPr id="15" name="右箭头 14"/>
          <p:cNvSpPr/>
          <p:nvPr/>
        </p:nvSpPr>
        <p:spPr>
          <a:xfrm>
            <a:off x="2166910" y="2143116"/>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右箭头 15"/>
          <p:cNvSpPr/>
          <p:nvPr/>
        </p:nvSpPr>
        <p:spPr>
          <a:xfrm>
            <a:off x="4452926" y="2143116"/>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右箭头 16"/>
          <p:cNvSpPr/>
          <p:nvPr/>
        </p:nvSpPr>
        <p:spPr>
          <a:xfrm>
            <a:off x="6738942" y="2071678"/>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右箭头 17"/>
          <p:cNvSpPr/>
          <p:nvPr/>
        </p:nvSpPr>
        <p:spPr>
          <a:xfrm>
            <a:off x="9239272" y="2000240"/>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8"/>
          <p:cNvPicPr>
            <a:picLocks noChangeAspect="1" noChangeArrowheads="1"/>
          </p:cNvPicPr>
          <p:nvPr/>
        </p:nvPicPr>
        <p:blipFill>
          <a:blip r:embed="rId8"/>
          <a:srcRect/>
          <a:stretch>
            <a:fillRect/>
          </a:stretch>
        </p:blipFill>
        <p:spPr bwMode="auto">
          <a:xfrm>
            <a:off x="380960" y="4357694"/>
            <a:ext cx="1643074" cy="1242996"/>
          </a:xfrm>
          <a:prstGeom prst="rect">
            <a:avLst/>
          </a:prstGeom>
          <a:noFill/>
          <a:ln w="9525">
            <a:noFill/>
            <a:miter lim="800000"/>
            <a:headEnd/>
            <a:tailEnd/>
          </a:ln>
          <a:effectLst/>
        </p:spPr>
      </p:pic>
      <p:pic>
        <p:nvPicPr>
          <p:cNvPr id="20" name="Picture 9"/>
          <p:cNvPicPr>
            <a:picLocks noChangeAspect="1" noChangeArrowheads="1"/>
          </p:cNvPicPr>
          <p:nvPr/>
        </p:nvPicPr>
        <p:blipFill>
          <a:blip r:embed="rId9"/>
          <a:srcRect/>
          <a:stretch>
            <a:fillRect/>
          </a:stretch>
        </p:blipFill>
        <p:spPr bwMode="auto">
          <a:xfrm>
            <a:off x="2452662" y="4429132"/>
            <a:ext cx="1714511" cy="1111805"/>
          </a:xfrm>
          <a:prstGeom prst="rect">
            <a:avLst/>
          </a:prstGeom>
          <a:noFill/>
          <a:ln w="9525">
            <a:noFill/>
            <a:miter lim="800000"/>
            <a:headEnd/>
            <a:tailEnd/>
          </a:ln>
          <a:effectLst/>
        </p:spPr>
      </p:pic>
      <p:pic>
        <p:nvPicPr>
          <p:cNvPr id="21" name="Picture 10"/>
          <p:cNvPicPr>
            <a:picLocks noChangeAspect="1" noChangeArrowheads="1"/>
          </p:cNvPicPr>
          <p:nvPr/>
        </p:nvPicPr>
        <p:blipFill>
          <a:blip r:embed="rId10"/>
          <a:srcRect/>
          <a:stretch>
            <a:fillRect/>
          </a:stretch>
        </p:blipFill>
        <p:spPr bwMode="auto">
          <a:xfrm>
            <a:off x="4595802" y="4357694"/>
            <a:ext cx="2214578" cy="1266812"/>
          </a:xfrm>
          <a:prstGeom prst="rect">
            <a:avLst/>
          </a:prstGeom>
          <a:noFill/>
          <a:ln w="9525">
            <a:noFill/>
            <a:miter lim="800000"/>
            <a:headEnd/>
            <a:tailEnd/>
          </a:ln>
          <a:effectLst/>
        </p:spPr>
      </p:pic>
      <p:pic>
        <p:nvPicPr>
          <p:cNvPr id="22" name="Picture 11"/>
          <p:cNvPicPr>
            <a:picLocks noChangeAspect="1" noChangeArrowheads="1"/>
          </p:cNvPicPr>
          <p:nvPr/>
        </p:nvPicPr>
        <p:blipFill>
          <a:blip r:embed="rId10"/>
          <a:srcRect/>
          <a:stretch>
            <a:fillRect/>
          </a:stretch>
        </p:blipFill>
        <p:spPr bwMode="auto">
          <a:xfrm>
            <a:off x="7310446" y="4357694"/>
            <a:ext cx="2284921" cy="1204910"/>
          </a:xfrm>
          <a:prstGeom prst="rect">
            <a:avLst/>
          </a:prstGeom>
          <a:noFill/>
          <a:ln w="9525">
            <a:noFill/>
            <a:miter lim="800000"/>
            <a:headEnd/>
            <a:tailEnd/>
          </a:ln>
          <a:effectLst/>
        </p:spPr>
      </p:pic>
      <p:pic>
        <p:nvPicPr>
          <p:cNvPr id="23" name="Picture 12"/>
          <p:cNvPicPr>
            <a:picLocks noChangeAspect="1" noChangeArrowheads="1"/>
          </p:cNvPicPr>
          <p:nvPr/>
        </p:nvPicPr>
        <p:blipFill>
          <a:blip r:embed="rId11"/>
          <a:srcRect/>
          <a:stretch>
            <a:fillRect/>
          </a:stretch>
        </p:blipFill>
        <p:spPr bwMode="auto">
          <a:xfrm>
            <a:off x="9953652" y="4286256"/>
            <a:ext cx="1714512" cy="1339666"/>
          </a:xfrm>
          <a:prstGeom prst="rect">
            <a:avLst/>
          </a:prstGeom>
          <a:noFill/>
          <a:ln w="9525">
            <a:noFill/>
            <a:miter lim="800000"/>
            <a:headEnd/>
            <a:tailEnd/>
          </a:ln>
          <a:effectLst/>
        </p:spPr>
      </p:pic>
      <p:sp>
        <p:nvSpPr>
          <p:cNvPr id="24" name="右箭头 23"/>
          <p:cNvSpPr/>
          <p:nvPr/>
        </p:nvSpPr>
        <p:spPr>
          <a:xfrm>
            <a:off x="2095472" y="4929198"/>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右箭头 24"/>
          <p:cNvSpPr/>
          <p:nvPr/>
        </p:nvSpPr>
        <p:spPr>
          <a:xfrm>
            <a:off x="4238612" y="4929198"/>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a:off x="6881818" y="4929198"/>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右箭头 26"/>
          <p:cNvSpPr/>
          <p:nvPr/>
        </p:nvSpPr>
        <p:spPr>
          <a:xfrm>
            <a:off x="9596462" y="4929198"/>
            <a:ext cx="357190" cy="214314"/>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3"/>
          <a:srcRect/>
          <a:stretch>
            <a:fillRect/>
          </a:stretch>
        </p:blipFill>
        <p:spPr bwMode="auto">
          <a:xfrm>
            <a:off x="1402625" y="1771379"/>
            <a:ext cx="3667117" cy="2143124"/>
          </a:xfrm>
          <a:prstGeom prst="rect">
            <a:avLst/>
          </a:prstGeom>
          <a:noFill/>
          <a:ln w="9525">
            <a:noFill/>
            <a:miter lim="800000"/>
            <a:headEnd/>
            <a:tailEnd/>
          </a:ln>
        </p:spPr>
      </p:pic>
      <p:sp>
        <p:nvSpPr>
          <p:cNvPr id="7" name="矩形 6"/>
          <p:cNvSpPr/>
          <p:nvPr/>
        </p:nvSpPr>
        <p:spPr>
          <a:xfrm>
            <a:off x="2502912" y="3047989"/>
            <a:ext cx="1745640" cy="3426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8" name="矩形 9"/>
          <p:cNvSpPr>
            <a:spLocks noChangeArrowheads="1"/>
          </p:cNvSpPr>
          <p:nvPr/>
        </p:nvSpPr>
        <p:spPr bwMode="auto">
          <a:xfrm>
            <a:off x="748574" y="325483"/>
            <a:ext cx="10382251" cy="549258"/>
          </a:xfrm>
          <a:prstGeom prst="rect">
            <a:avLst/>
          </a:prstGeom>
          <a:noFill/>
          <a:ln w="9525">
            <a:noFill/>
            <a:miter lim="800000"/>
            <a:headEnd/>
            <a:tailEnd/>
          </a:ln>
        </p:spPr>
        <p:txBody>
          <a:bodyPr lIns="117226" tIns="58613" rIns="117226" bIns="58613">
            <a:spAutoFit/>
          </a:bodyPr>
          <a:lstStyle/>
          <a:p>
            <a:r>
              <a:rPr lang="zh-CN" altLang="en-US" sz="2800" dirty="0">
                <a:solidFill>
                  <a:schemeClr val="bg1"/>
                </a:solidFill>
                <a:latin typeface="方正大黑简体" pitchFamily="65" charset="-122"/>
                <a:ea typeface="方正大黑简体" pitchFamily="65" charset="-122"/>
              </a:rPr>
              <a:t>定义</a:t>
            </a:r>
            <a:r>
              <a:rPr lang="zh-CN" altLang="en-US" sz="2800" dirty="0" smtClean="0">
                <a:solidFill>
                  <a:schemeClr val="bg1"/>
                </a:solidFill>
                <a:latin typeface="方正大黑简体" pitchFamily="65" charset="-122"/>
                <a:ea typeface="方正大黑简体" pitchFamily="65" charset="-122"/>
              </a:rPr>
              <a:t>相机位置</a:t>
            </a:r>
            <a:endParaRPr lang="zh-CN" altLang="en-US" sz="2800" dirty="0">
              <a:solidFill>
                <a:schemeClr val="bg1"/>
              </a:solidFill>
              <a:latin typeface="方正大黑简体" pitchFamily="65" charset="-122"/>
              <a:ea typeface="方正大黑简体" pitchFamily="65" charset="-122"/>
            </a:endParaRPr>
          </a:p>
        </p:txBody>
      </p:sp>
      <p:pic>
        <p:nvPicPr>
          <p:cNvPr id="9" name="Picture 2"/>
          <p:cNvPicPr>
            <a:picLocks noChangeAspect="1" noChangeArrowheads="1"/>
          </p:cNvPicPr>
          <p:nvPr/>
        </p:nvPicPr>
        <p:blipFill>
          <a:blip r:embed="rId4"/>
          <a:srcRect/>
          <a:stretch>
            <a:fillRect/>
          </a:stretch>
        </p:blipFill>
        <p:spPr bwMode="auto">
          <a:xfrm>
            <a:off x="3200107" y="326148"/>
            <a:ext cx="711200" cy="575310"/>
          </a:xfrm>
          <a:prstGeom prst="rect">
            <a:avLst/>
          </a:prstGeom>
          <a:noFill/>
          <a:ln w="9525">
            <a:noFill/>
            <a:miter lim="800000"/>
            <a:headEnd/>
            <a:tailEnd/>
          </a:ln>
        </p:spPr>
      </p:pic>
      <p:sp>
        <p:nvSpPr>
          <p:cNvPr id="11" name="矩形 9"/>
          <p:cNvSpPr>
            <a:spLocks noChangeArrowheads="1"/>
          </p:cNvSpPr>
          <p:nvPr/>
        </p:nvSpPr>
        <p:spPr bwMode="auto">
          <a:xfrm>
            <a:off x="997776" y="4842251"/>
            <a:ext cx="3857651" cy="980145"/>
          </a:xfrm>
          <a:prstGeom prst="rect">
            <a:avLst/>
          </a:prstGeom>
          <a:noFill/>
          <a:ln w="9525">
            <a:noFill/>
            <a:miter lim="800000"/>
            <a:headEnd/>
            <a:tailEnd/>
          </a:ln>
        </p:spPr>
        <p:txBody>
          <a:bodyPr wrap="square"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通过定义相机位置可以完成入场和出场动作</a:t>
            </a:r>
            <a:endParaRPr lang="zh-CN" altLang="en-US" sz="2800" dirty="0">
              <a:solidFill>
                <a:schemeClr val="bg1"/>
              </a:solidFill>
              <a:latin typeface="方正大黑简体" pitchFamily="65" charset="-122"/>
              <a:ea typeface="方正大黑简体" pitchFamily="65" charset="-122"/>
            </a:endParaRPr>
          </a:p>
        </p:txBody>
      </p:sp>
      <p:pic>
        <p:nvPicPr>
          <p:cNvPr id="9218" name="Picture 2"/>
          <p:cNvPicPr>
            <a:picLocks noChangeAspect="1" noChangeArrowheads="1"/>
          </p:cNvPicPr>
          <p:nvPr/>
        </p:nvPicPr>
        <p:blipFill>
          <a:blip r:embed="rId5"/>
          <a:srcRect b="47370"/>
          <a:stretch>
            <a:fillRect/>
          </a:stretch>
        </p:blipFill>
        <p:spPr bwMode="auto">
          <a:xfrm>
            <a:off x="7160259" y="1409609"/>
            <a:ext cx="2878996" cy="3162391"/>
          </a:xfrm>
          <a:prstGeom prst="rect">
            <a:avLst/>
          </a:prstGeom>
          <a:noFill/>
          <a:ln w="9525">
            <a:noFill/>
            <a:miter lim="800000"/>
            <a:headEnd/>
            <a:tailEnd/>
          </a:ln>
          <a:effectLst/>
        </p:spPr>
      </p:pic>
      <p:sp>
        <p:nvSpPr>
          <p:cNvPr id="12" name="圆角矩形标注 11"/>
          <p:cNvSpPr/>
          <p:nvPr/>
        </p:nvSpPr>
        <p:spPr bwMode="auto">
          <a:xfrm>
            <a:off x="9904662" y="3661285"/>
            <a:ext cx="1285884" cy="928694"/>
          </a:xfrm>
          <a:prstGeom prst="wedgeRoundRectCallout">
            <a:avLst>
              <a:gd name="adj1" fmla="val -81161"/>
              <a:gd name="adj2" fmla="val -38937"/>
              <a:gd name="adj3" fmla="val 16667"/>
            </a:avLst>
          </a:prstGeom>
          <a:solidFill>
            <a:schemeClr val="bg1"/>
          </a:solidFill>
          <a:ln w="9525" cap="flat" cmpd="sng" algn="ctr">
            <a:solidFill>
              <a:schemeClr val="accent1">
                <a:lumMod val="50000"/>
              </a:schemeClr>
            </a:solidFill>
            <a:prstDash val="solid"/>
            <a:round/>
            <a:headEnd type="none" w="med" len="med"/>
            <a:tailEnd type="none" w="med" len="med"/>
          </a:ln>
          <a:effectLst/>
        </p:spPr>
        <p:txBody>
          <a:bodyPr lIns="92304" tIns="92304" rIns="92304" bIns="92304"/>
          <a:lstStyle/>
          <a:p>
            <a:pPr>
              <a:defRPr/>
            </a:pPr>
            <a:r>
              <a:rPr lang="zh-CN" altLang="en-US" sz="2400" dirty="0">
                <a:latin typeface="方正大黑简体" pitchFamily="65" charset="-122"/>
                <a:ea typeface="方正大黑简体" pitchFamily="65" charset="-122"/>
              </a:rPr>
              <a:t>记录当前位置</a:t>
            </a:r>
          </a:p>
        </p:txBody>
      </p:sp>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a:spLocks noChangeArrowheads="1"/>
          </p:cNvSpPr>
          <p:nvPr/>
        </p:nvSpPr>
        <p:spPr bwMode="auto">
          <a:xfrm>
            <a:off x="826951" y="403860"/>
            <a:ext cx="10382251" cy="549258"/>
          </a:xfrm>
          <a:prstGeom prst="rect">
            <a:avLst/>
          </a:prstGeom>
          <a:noFill/>
          <a:ln w="9525">
            <a:noFill/>
            <a:miter lim="800000"/>
            <a:headEnd/>
            <a:tailEnd/>
          </a:ln>
        </p:spPr>
        <p:txBody>
          <a:bodyPr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通过定义相机位置控制入场与退场动作</a:t>
            </a:r>
            <a:endParaRPr lang="zh-CN" altLang="en-US" sz="2800" dirty="0">
              <a:solidFill>
                <a:schemeClr val="bg1"/>
              </a:solidFill>
              <a:latin typeface="方正大黑简体" pitchFamily="65" charset="-122"/>
              <a:ea typeface="方正大黑简体" pitchFamily="65" charset="-122"/>
            </a:endParaRPr>
          </a:p>
        </p:txBody>
      </p:sp>
      <p:pic>
        <p:nvPicPr>
          <p:cNvPr id="14" name="Picture 3"/>
          <p:cNvPicPr>
            <a:picLocks noChangeAspect="1" noChangeArrowheads="1"/>
          </p:cNvPicPr>
          <p:nvPr/>
        </p:nvPicPr>
        <p:blipFill>
          <a:blip r:embed="rId3"/>
          <a:srcRect/>
          <a:stretch>
            <a:fillRect/>
          </a:stretch>
        </p:blipFill>
        <p:spPr bwMode="auto">
          <a:xfrm>
            <a:off x="0" y="1958605"/>
            <a:ext cx="5940226" cy="3571900"/>
          </a:xfrm>
          <a:prstGeom prst="rect">
            <a:avLst/>
          </a:prstGeom>
          <a:noFill/>
          <a:ln w="9525">
            <a:noFill/>
            <a:miter lim="800000"/>
            <a:headEnd/>
            <a:tailEnd/>
          </a:ln>
          <a:effectLst/>
        </p:spPr>
      </p:pic>
      <p:pic>
        <p:nvPicPr>
          <p:cNvPr id="15" name="Picture 5"/>
          <p:cNvPicPr>
            <a:picLocks noChangeAspect="1" noChangeArrowheads="1"/>
          </p:cNvPicPr>
          <p:nvPr/>
        </p:nvPicPr>
        <p:blipFill>
          <a:blip r:embed="rId4"/>
          <a:srcRect/>
          <a:stretch>
            <a:fillRect/>
          </a:stretch>
        </p:blipFill>
        <p:spPr bwMode="auto">
          <a:xfrm>
            <a:off x="5785702" y="1887167"/>
            <a:ext cx="6019832" cy="3344351"/>
          </a:xfrm>
          <a:prstGeom prst="rect">
            <a:avLst/>
          </a:prstGeom>
          <a:noFill/>
          <a:ln w="9525">
            <a:noFill/>
            <a:miter lim="800000"/>
            <a:headEnd/>
            <a:tailEnd/>
          </a:ln>
          <a:effectLst/>
        </p:spPr>
      </p:pic>
      <p:pic>
        <p:nvPicPr>
          <p:cNvPr id="16" name="Picture 4"/>
          <p:cNvPicPr>
            <a:picLocks noChangeAspect="1" noChangeArrowheads="1"/>
          </p:cNvPicPr>
          <p:nvPr/>
        </p:nvPicPr>
        <p:blipFill>
          <a:blip r:embed="rId5"/>
          <a:srcRect/>
          <a:stretch>
            <a:fillRect/>
          </a:stretch>
        </p:blipFill>
        <p:spPr bwMode="auto">
          <a:xfrm>
            <a:off x="3714000" y="1958605"/>
            <a:ext cx="4423011" cy="3514714"/>
          </a:xfrm>
          <a:prstGeom prst="rect">
            <a:avLst/>
          </a:prstGeom>
          <a:noFill/>
          <a:ln w="9525">
            <a:noFill/>
            <a:miter lim="800000"/>
            <a:headEnd/>
            <a:tailEnd/>
          </a:ln>
          <a:effectLst/>
        </p:spPr>
      </p:pic>
      <p:sp>
        <p:nvSpPr>
          <p:cNvPr id="17" name="下弧形箭头 16"/>
          <p:cNvSpPr/>
          <p:nvPr/>
        </p:nvSpPr>
        <p:spPr>
          <a:xfrm>
            <a:off x="3142496" y="3744555"/>
            <a:ext cx="1357322" cy="642942"/>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下弧形箭头 17"/>
          <p:cNvSpPr/>
          <p:nvPr/>
        </p:nvSpPr>
        <p:spPr>
          <a:xfrm>
            <a:off x="8000280" y="3601679"/>
            <a:ext cx="1357322" cy="642942"/>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9"/>
          <p:cNvSpPr>
            <a:spLocks noChangeArrowheads="1"/>
          </p:cNvSpPr>
          <p:nvPr/>
        </p:nvSpPr>
        <p:spPr bwMode="auto">
          <a:xfrm>
            <a:off x="3285372" y="3458803"/>
            <a:ext cx="1142979" cy="549258"/>
          </a:xfrm>
          <a:prstGeom prst="rect">
            <a:avLst/>
          </a:prstGeom>
          <a:noFill/>
          <a:ln w="9525">
            <a:noFill/>
            <a:miter lim="800000"/>
            <a:headEnd/>
            <a:tailEnd/>
          </a:ln>
        </p:spPr>
        <p:txBody>
          <a:bodyPr wrap="square" lIns="117226" tIns="58613" rIns="117226" bIns="58613">
            <a:spAutoFit/>
          </a:bodyPr>
          <a:lstStyle/>
          <a:p>
            <a:r>
              <a:rPr lang="zh-CN" altLang="en-US" sz="2800" dirty="0" smtClean="0">
                <a:latin typeface="方正大黑简体" pitchFamily="65" charset="-122"/>
                <a:ea typeface="方正大黑简体" pitchFamily="65" charset="-122"/>
              </a:rPr>
              <a:t>入场</a:t>
            </a:r>
            <a:endParaRPr lang="zh-CN" altLang="en-US" sz="2800" dirty="0">
              <a:latin typeface="方正大黑简体" pitchFamily="65" charset="-122"/>
              <a:ea typeface="方正大黑简体" pitchFamily="65" charset="-122"/>
            </a:endParaRPr>
          </a:p>
        </p:txBody>
      </p:sp>
      <p:sp>
        <p:nvSpPr>
          <p:cNvPr id="20" name="矩形 9"/>
          <p:cNvSpPr>
            <a:spLocks noChangeArrowheads="1"/>
          </p:cNvSpPr>
          <p:nvPr/>
        </p:nvSpPr>
        <p:spPr bwMode="auto">
          <a:xfrm>
            <a:off x="8143156" y="3315927"/>
            <a:ext cx="1142979" cy="549258"/>
          </a:xfrm>
          <a:prstGeom prst="rect">
            <a:avLst/>
          </a:prstGeom>
          <a:noFill/>
          <a:ln w="9525">
            <a:noFill/>
            <a:miter lim="800000"/>
            <a:headEnd/>
            <a:tailEnd/>
          </a:ln>
        </p:spPr>
        <p:txBody>
          <a:bodyPr wrap="square" lIns="117226" tIns="58613" rIns="117226" bIns="58613">
            <a:spAutoFit/>
          </a:bodyPr>
          <a:lstStyle/>
          <a:p>
            <a:r>
              <a:rPr lang="zh-CN" altLang="en-US" sz="2800" dirty="0" smtClean="0">
                <a:latin typeface="方正大黑简体" pitchFamily="65" charset="-122"/>
                <a:ea typeface="方正大黑简体" pitchFamily="65" charset="-122"/>
              </a:rPr>
              <a:t>退场</a:t>
            </a:r>
            <a:endParaRPr lang="zh-CN" altLang="en-US" sz="2800" dirty="0">
              <a:latin typeface="方正大黑简体" pitchFamily="65" charset="-122"/>
              <a:ea typeface="方正大黑简体" pitchFamily="65" charset="-122"/>
            </a:endParaRPr>
          </a:p>
        </p:txBody>
      </p:sp>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srcRect b="35187"/>
          <a:stretch>
            <a:fillRect/>
          </a:stretch>
        </p:blipFill>
        <p:spPr bwMode="auto">
          <a:xfrm>
            <a:off x="8048534" y="1853746"/>
            <a:ext cx="2801390" cy="3789408"/>
          </a:xfrm>
          <a:prstGeom prst="rect">
            <a:avLst/>
          </a:prstGeom>
          <a:noFill/>
          <a:ln w="9525">
            <a:noFill/>
            <a:miter lim="800000"/>
            <a:headEnd/>
            <a:tailEnd/>
          </a:ln>
          <a:effectLst/>
        </p:spPr>
      </p:pic>
      <p:pic>
        <p:nvPicPr>
          <p:cNvPr id="13" name="Picture 2"/>
          <p:cNvPicPr>
            <a:picLocks noChangeAspect="1" noChangeArrowheads="1"/>
          </p:cNvPicPr>
          <p:nvPr/>
        </p:nvPicPr>
        <p:blipFill>
          <a:blip r:embed="rId4"/>
          <a:srcRect/>
          <a:stretch>
            <a:fillRect/>
          </a:stretch>
        </p:blipFill>
        <p:spPr bwMode="auto">
          <a:xfrm>
            <a:off x="1776655" y="1627541"/>
            <a:ext cx="3262301" cy="1927860"/>
          </a:xfrm>
          <a:prstGeom prst="rect">
            <a:avLst/>
          </a:prstGeom>
          <a:noFill/>
          <a:ln w="9525">
            <a:noFill/>
            <a:miter lim="800000"/>
            <a:headEnd/>
            <a:tailEnd/>
          </a:ln>
        </p:spPr>
      </p:pic>
      <p:sp>
        <p:nvSpPr>
          <p:cNvPr id="14" name="矩形 10"/>
          <p:cNvSpPr>
            <a:spLocks noChangeArrowheads="1"/>
          </p:cNvSpPr>
          <p:nvPr/>
        </p:nvSpPr>
        <p:spPr bwMode="auto">
          <a:xfrm>
            <a:off x="2419597" y="2627673"/>
            <a:ext cx="1592954" cy="357188"/>
          </a:xfrm>
          <a:prstGeom prst="rect">
            <a:avLst/>
          </a:prstGeom>
          <a:noFill/>
          <a:ln w="19050" algn="ctr">
            <a:solidFill>
              <a:srgbClr val="FF0000"/>
            </a:solidFill>
            <a:round/>
            <a:headEnd/>
            <a:tailEnd/>
          </a:ln>
        </p:spPr>
        <p:txBody>
          <a:bodyPr lIns="92304" tIns="92304" rIns="92304" bIns="92304"/>
          <a:lstStyle/>
          <a:p>
            <a:endParaRPr lang="zh-CN" altLang="en-US">
              <a:ea typeface="黑体" pitchFamily="49" charset="-122"/>
            </a:endParaRPr>
          </a:p>
        </p:txBody>
      </p:sp>
      <p:pic>
        <p:nvPicPr>
          <p:cNvPr id="16" name="Picture 3"/>
          <p:cNvPicPr>
            <a:picLocks noChangeAspect="1" noChangeArrowheads="1"/>
          </p:cNvPicPr>
          <p:nvPr/>
        </p:nvPicPr>
        <p:blipFill>
          <a:blip r:embed="rId5"/>
          <a:srcRect/>
          <a:stretch>
            <a:fillRect/>
          </a:stretch>
        </p:blipFill>
        <p:spPr bwMode="auto">
          <a:xfrm>
            <a:off x="1776655" y="4413623"/>
            <a:ext cx="4084698" cy="1314453"/>
          </a:xfrm>
          <a:prstGeom prst="rect">
            <a:avLst/>
          </a:prstGeom>
          <a:noFill/>
          <a:ln w="9525">
            <a:noFill/>
            <a:miter lim="800000"/>
            <a:headEnd/>
            <a:tailEnd/>
          </a:ln>
          <a:effectLst/>
        </p:spPr>
      </p:pic>
      <p:sp>
        <p:nvSpPr>
          <p:cNvPr id="17" name="矩形 9"/>
          <p:cNvSpPr>
            <a:spLocks noChangeArrowheads="1"/>
          </p:cNvSpPr>
          <p:nvPr/>
        </p:nvSpPr>
        <p:spPr bwMode="auto">
          <a:xfrm>
            <a:off x="774700" y="403860"/>
            <a:ext cx="10382251" cy="549258"/>
          </a:xfrm>
          <a:prstGeom prst="rect">
            <a:avLst/>
          </a:prstGeom>
          <a:noFill/>
          <a:ln w="9525">
            <a:noFill/>
            <a:miter lim="800000"/>
            <a:headEnd/>
            <a:tailEnd/>
          </a:ln>
        </p:spPr>
        <p:txBody>
          <a:bodyPr lIns="117226" tIns="58613" rIns="117226" bIns="58613">
            <a:spAutoFit/>
          </a:bodyPr>
          <a:lstStyle/>
          <a:p>
            <a:r>
              <a:rPr lang="zh-CN" altLang="en-US" sz="2800" dirty="0">
                <a:solidFill>
                  <a:schemeClr val="bg1"/>
                </a:solidFill>
                <a:latin typeface="方正大黑简体" pitchFamily="65" charset="-122"/>
                <a:ea typeface="方正大黑简体" pitchFamily="65" charset="-122"/>
              </a:rPr>
              <a:t>参数控制</a:t>
            </a:r>
          </a:p>
        </p:txBody>
      </p:sp>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9"/>
          <p:cNvSpPr>
            <a:spLocks noChangeArrowheads="1"/>
          </p:cNvSpPr>
          <p:nvPr/>
        </p:nvSpPr>
        <p:spPr bwMode="auto">
          <a:xfrm>
            <a:off x="774700" y="403860"/>
            <a:ext cx="10382251" cy="549258"/>
          </a:xfrm>
          <a:prstGeom prst="rect">
            <a:avLst/>
          </a:prstGeom>
          <a:noFill/>
          <a:ln w="9525">
            <a:noFill/>
            <a:miter lim="800000"/>
            <a:headEnd/>
            <a:tailEnd/>
          </a:ln>
        </p:spPr>
        <p:txBody>
          <a:bodyPr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通过参数控制活动钳口与螺杆联动</a:t>
            </a:r>
            <a:endParaRPr lang="zh-CN" altLang="en-US" sz="2800" dirty="0">
              <a:solidFill>
                <a:schemeClr val="bg1"/>
              </a:solidFill>
              <a:latin typeface="方正大黑简体" pitchFamily="65" charset="-122"/>
              <a:ea typeface="方正大黑简体" pitchFamily="65" charset="-122"/>
            </a:endParaRPr>
          </a:p>
        </p:txBody>
      </p:sp>
      <p:pic>
        <p:nvPicPr>
          <p:cNvPr id="11266" name="Picture 2"/>
          <p:cNvPicPr>
            <a:picLocks noChangeAspect="1" noChangeArrowheads="1"/>
          </p:cNvPicPr>
          <p:nvPr/>
        </p:nvPicPr>
        <p:blipFill>
          <a:blip r:embed="rId3"/>
          <a:srcRect/>
          <a:stretch>
            <a:fillRect/>
          </a:stretch>
        </p:blipFill>
        <p:spPr bwMode="auto">
          <a:xfrm>
            <a:off x="890089" y="1305107"/>
            <a:ext cx="2260600" cy="4718050"/>
          </a:xfrm>
          <a:prstGeom prst="rect">
            <a:avLst/>
          </a:prstGeom>
          <a:noFill/>
          <a:ln w="9525">
            <a:noFill/>
            <a:miter lim="800000"/>
            <a:headEnd/>
            <a:tailEnd/>
          </a:ln>
          <a:effectLst/>
        </p:spPr>
      </p:pic>
      <p:pic>
        <p:nvPicPr>
          <p:cNvPr id="9" name="Picture 4"/>
          <p:cNvPicPr>
            <a:picLocks noChangeAspect="1" noChangeArrowheads="1"/>
          </p:cNvPicPr>
          <p:nvPr/>
        </p:nvPicPr>
        <p:blipFill>
          <a:blip r:embed="rId4"/>
          <a:srcRect/>
          <a:stretch>
            <a:fillRect/>
          </a:stretch>
        </p:blipFill>
        <p:spPr bwMode="auto">
          <a:xfrm>
            <a:off x="4900741" y="1834916"/>
            <a:ext cx="5553075" cy="3857625"/>
          </a:xfrm>
          <a:prstGeom prst="rect">
            <a:avLst/>
          </a:prstGeom>
          <a:noFill/>
          <a:ln w="9525">
            <a:noFill/>
            <a:miter lim="800000"/>
            <a:headEnd/>
            <a:tailEnd/>
          </a:ln>
          <a:effectLst/>
        </p:spPr>
      </p:pic>
      <p:sp>
        <p:nvSpPr>
          <p:cNvPr id="10" name="矩形 9"/>
          <p:cNvSpPr/>
          <p:nvPr/>
        </p:nvSpPr>
        <p:spPr>
          <a:xfrm>
            <a:off x="1200886" y="3240156"/>
            <a:ext cx="1745640" cy="2385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
        <p:nvSpPr>
          <p:cNvPr id="11" name="矩形 10"/>
          <p:cNvSpPr/>
          <p:nvPr/>
        </p:nvSpPr>
        <p:spPr>
          <a:xfrm>
            <a:off x="1263834" y="4088295"/>
            <a:ext cx="1745640" cy="3445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248979" y="1740263"/>
            <a:ext cx="4085124" cy="3377474"/>
          </a:xfrm>
        </p:spPr>
        <p:txBody>
          <a:bodyPr>
            <a:normAutofit fontScale="90000"/>
          </a:bodyPr>
          <a:lstStyle/>
          <a:p>
            <a:pPr>
              <a:lnSpc>
                <a:spcPct val="200000"/>
              </a:lnSpc>
            </a:pPr>
            <a:r>
              <a:rPr lang="en-US" altLang="zh-CN" sz="3600" dirty="0" smtClean="0">
                <a:ea typeface="方正大黑简体" pitchFamily="65" charset="-122"/>
              </a:rPr>
              <a:t>-</a:t>
            </a:r>
            <a:r>
              <a:rPr lang="zh-CN" altLang="en-US" sz="3600" dirty="0" smtClean="0">
                <a:ea typeface="方正大黑简体" pitchFamily="65" charset="-122"/>
              </a:rPr>
              <a:t>自顶向下装配设计</a:t>
            </a:r>
            <a:r>
              <a:rPr lang="en-US" altLang="zh-CN" sz="3600" dirty="0" smtClean="0">
                <a:ea typeface="方正大黑简体" pitchFamily="65" charset="-122"/>
              </a:rPr>
              <a:t/>
            </a:r>
            <a:br>
              <a:rPr lang="en-US" altLang="zh-CN" sz="3600" dirty="0" smtClean="0">
                <a:ea typeface="方正大黑简体" pitchFamily="65" charset="-122"/>
              </a:rPr>
            </a:br>
            <a:r>
              <a:rPr lang="en-US" altLang="zh-CN" sz="3600" dirty="0" smtClean="0">
                <a:ea typeface="方正大黑简体" pitchFamily="65" charset="-122"/>
              </a:rPr>
              <a:t>-</a:t>
            </a:r>
            <a:r>
              <a:rPr lang="zh-CN" altLang="en-US" sz="3600" dirty="0" smtClean="0">
                <a:ea typeface="方正大黑简体" pitchFamily="65" charset="-122"/>
              </a:rPr>
              <a:t>常用装配工具</a:t>
            </a:r>
            <a:r>
              <a:rPr lang="en-US" altLang="zh-CN" sz="3600" dirty="0" smtClean="0">
                <a:ea typeface="方正大黑简体" pitchFamily="65" charset="-122"/>
              </a:rPr>
              <a:t/>
            </a:r>
            <a:br>
              <a:rPr lang="en-US" altLang="zh-CN" sz="3600" dirty="0" smtClean="0">
                <a:ea typeface="方正大黑简体" pitchFamily="65" charset="-122"/>
              </a:rPr>
            </a:br>
            <a:r>
              <a:rPr lang="en-US" altLang="zh-CN" sz="3600" dirty="0" smtClean="0">
                <a:ea typeface="方正大黑简体" pitchFamily="65" charset="-122"/>
              </a:rPr>
              <a:t>-</a:t>
            </a:r>
            <a:r>
              <a:rPr lang="zh-CN" altLang="en-US" sz="3600" dirty="0" smtClean="0">
                <a:ea typeface="方正大黑简体" pitchFamily="65" charset="-122"/>
              </a:rPr>
              <a:t>爆炸视图</a:t>
            </a:r>
            <a:r>
              <a:rPr lang="en-US" altLang="zh-CN" sz="3600" dirty="0" smtClean="0">
                <a:ea typeface="方正大黑简体" pitchFamily="65" charset="-122"/>
              </a:rPr>
              <a:t/>
            </a:r>
            <a:br>
              <a:rPr lang="en-US" altLang="zh-CN" sz="3600" dirty="0" smtClean="0">
                <a:ea typeface="方正大黑简体" pitchFamily="65" charset="-122"/>
              </a:rPr>
            </a:br>
            <a:r>
              <a:rPr lang="en-US" altLang="zh-CN" sz="3600" dirty="0" smtClean="0">
                <a:ea typeface="方正大黑简体" pitchFamily="65" charset="-122"/>
              </a:rPr>
              <a:t>-</a:t>
            </a:r>
            <a:r>
              <a:rPr lang="zh-CN" altLang="en-US" sz="3600" dirty="0" smtClean="0">
                <a:ea typeface="方正大黑简体" pitchFamily="65" charset="-122"/>
              </a:rPr>
              <a:t>动画设计</a:t>
            </a:r>
            <a:r>
              <a:rPr lang="zh-CN" altLang="en-US" dirty="0"/>
              <a:t/>
            </a:r>
            <a:br>
              <a:rPr lang="zh-CN" altLang="en-US" dirty="0"/>
            </a:br>
            <a:endParaRPr lang="zh-CN" altLang="en-US" dirty="0"/>
          </a:p>
        </p:txBody>
      </p:sp>
    </p:spTree>
    <p:extLst>
      <p:ext uri="{BB962C8B-B14F-4D97-AF65-F5344CB8AC3E}">
        <p14:creationId xmlns="" xmlns:p14="http://schemas.microsoft.com/office/powerpoint/2010/main" val="3609621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9"/>
          <p:cNvSpPr>
            <a:spLocks noChangeArrowheads="1"/>
          </p:cNvSpPr>
          <p:nvPr/>
        </p:nvSpPr>
        <p:spPr bwMode="auto">
          <a:xfrm>
            <a:off x="774700" y="403860"/>
            <a:ext cx="10382251" cy="549258"/>
          </a:xfrm>
          <a:prstGeom prst="rect">
            <a:avLst/>
          </a:prstGeom>
          <a:noFill/>
          <a:ln w="9525">
            <a:noFill/>
            <a:miter lim="800000"/>
            <a:headEnd/>
            <a:tailEnd/>
          </a:ln>
        </p:spPr>
        <p:txBody>
          <a:bodyPr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动画输出</a:t>
            </a:r>
            <a:endParaRPr lang="zh-CN" altLang="en-US" sz="2800" dirty="0">
              <a:solidFill>
                <a:schemeClr val="bg1"/>
              </a:solidFill>
              <a:latin typeface="方正大黑简体" pitchFamily="65" charset="-122"/>
              <a:ea typeface="方正大黑简体" pitchFamily="65" charset="-122"/>
            </a:endParaRPr>
          </a:p>
        </p:txBody>
      </p:sp>
      <p:pic>
        <p:nvPicPr>
          <p:cNvPr id="12290" name="Picture 2"/>
          <p:cNvPicPr>
            <a:picLocks noChangeAspect="1" noChangeArrowheads="1"/>
          </p:cNvPicPr>
          <p:nvPr/>
        </p:nvPicPr>
        <p:blipFill>
          <a:blip r:embed="rId3"/>
          <a:srcRect b="42940"/>
          <a:stretch>
            <a:fillRect/>
          </a:stretch>
        </p:blipFill>
        <p:spPr bwMode="auto">
          <a:xfrm>
            <a:off x="1360351" y="2742021"/>
            <a:ext cx="2809049" cy="3345270"/>
          </a:xfrm>
          <a:prstGeom prst="rect">
            <a:avLst/>
          </a:prstGeom>
          <a:noFill/>
          <a:ln w="9525">
            <a:noFill/>
            <a:miter lim="800000"/>
            <a:headEnd/>
            <a:tailEnd/>
          </a:ln>
          <a:effectLst/>
        </p:spPr>
      </p:pic>
      <p:pic>
        <p:nvPicPr>
          <p:cNvPr id="12291" name="Picture 3"/>
          <p:cNvPicPr>
            <a:picLocks noChangeAspect="1" noChangeArrowheads="1"/>
          </p:cNvPicPr>
          <p:nvPr/>
        </p:nvPicPr>
        <p:blipFill>
          <a:blip r:embed="rId4"/>
          <a:srcRect/>
          <a:stretch>
            <a:fillRect/>
          </a:stretch>
        </p:blipFill>
        <p:spPr bwMode="auto">
          <a:xfrm>
            <a:off x="1058908" y="1180693"/>
            <a:ext cx="3333750" cy="1152525"/>
          </a:xfrm>
          <a:prstGeom prst="rect">
            <a:avLst/>
          </a:prstGeom>
          <a:noFill/>
          <a:ln w="9525">
            <a:noFill/>
            <a:miter lim="800000"/>
            <a:headEnd/>
            <a:tailEnd/>
          </a:ln>
          <a:effectLst/>
        </p:spPr>
      </p:pic>
      <p:pic>
        <p:nvPicPr>
          <p:cNvPr id="12" name="Picture 4"/>
          <p:cNvPicPr>
            <a:picLocks noChangeAspect="1" noChangeArrowheads="1"/>
          </p:cNvPicPr>
          <p:nvPr/>
        </p:nvPicPr>
        <p:blipFill>
          <a:blip r:embed="rId5"/>
          <a:srcRect/>
          <a:stretch>
            <a:fillRect/>
          </a:stretch>
        </p:blipFill>
        <p:spPr bwMode="auto">
          <a:xfrm>
            <a:off x="5320799" y="2018057"/>
            <a:ext cx="6072230" cy="3925543"/>
          </a:xfrm>
          <a:prstGeom prst="rect">
            <a:avLst/>
          </a:prstGeom>
          <a:noFill/>
          <a:ln w="9525">
            <a:noFill/>
            <a:miter lim="800000"/>
            <a:headEnd/>
            <a:tailEnd/>
          </a:ln>
          <a:effectLst/>
        </p:spPr>
      </p:pic>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9"/>
          <p:cNvSpPr>
            <a:spLocks noChangeArrowheads="1"/>
          </p:cNvSpPr>
          <p:nvPr/>
        </p:nvSpPr>
        <p:spPr bwMode="auto">
          <a:xfrm>
            <a:off x="774700" y="403860"/>
            <a:ext cx="10382251" cy="549258"/>
          </a:xfrm>
          <a:prstGeom prst="rect">
            <a:avLst/>
          </a:prstGeom>
          <a:noFill/>
          <a:ln w="9525">
            <a:noFill/>
            <a:miter lim="800000"/>
            <a:headEnd/>
            <a:tailEnd/>
          </a:ln>
        </p:spPr>
        <p:txBody>
          <a:bodyPr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运动轨迹</a:t>
            </a:r>
            <a:endParaRPr lang="zh-CN" altLang="en-US" sz="2800" dirty="0">
              <a:solidFill>
                <a:schemeClr val="bg1"/>
              </a:solidFill>
              <a:latin typeface="方正大黑简体" pitchFamily="65" charset="-122"/>
              <a:ea typeface="方正大黑简体" pitchFamily="65" charset="-122"/>
            </a:endParaRPr>
          </a:p>
        </p:txBody>
      </p:sp>
      <p:pic>
        <p:nvPicPr>
          <p:cNvPr id="13314" name="Picture 2"/>
          <p:cNvPicPr>
            <a:picLocks noChangeAspect="1" noChangeArrowheads="1"/>
          </p:cNvPicPr>
          <p:nvPr/>
        </p:nvPicPr>
        <p:blipFill>
          <a:blip r:embed="rId3"/>
          <a:srcRect/>
          <a:stretch>
            <a:fillRect/>
          </a:stretch>
        </p:blipFill>
        <p:spPr bwMode="auto">
          <a:xfrm>
            <a:off x="1163410" y="1289957"/>
            <a:ext cx="3333750" cy="114300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4"/>
          <a:srcRect b="57337"/>
          <a:stretch>
            <a:fillRect/>
          </a:stretch>
        </p:blipFill>
        <p:spPr bwMode="auto">
          <a:xfrm>
            <a:off x="1229722" y="2924901"/>
            <a:ext cx="3346227" cy="2979511"/>
          </a:xfrm>
          <a:prstGeom prst="rect">
            <a:avLst/>
          </a:prstGeom>
          <a:noFill/>
          <a:ln w="9525">
            <a:noFill/>
            <a:miter lim="800000"/>
            <a:headEnd/>
            <a:tailEnd/>
          </a:ln>
          <a:effectLst/>
        </p:spPr>
      </p:pic>
      <p:pic>
        <p:nvPicPr>
          <p:cNvPr id="13316" name="Picture 4"/>
          <p:cNvPicPr>
            <a:picLocks noChangeAspect="1" noChangeArrowheads="1"/>
          </p:cNvPicPr>
          <p:nvPr/>
        </p:nvPicPr>
        <p:blipFill>
          <a:blip r:embed="rId5"/>
          <a:srcRect/>
          <a:stretch>
            <a:fillRect/>
          </a:stretch>
        </p:blipFill>
        <p:spPr bwMode="auto">
          <a:xfrm>
            <a:off x="6414544" y="826227"/>
            <a:ext cx="3438525" cy="5257800"/>
          </a:xfrm>
          <a:prstGeom prst="rect">
            <a:avLst/>
          </a:prstGeom>
          <a:noFill/>
          <a:ln w="9525">
            <a:noFill/>
            <a:miter lim="800000"/>
            <a:headEnd/>
            <a:tailEnd/>
          </a:ln>
          <a:effectLst/>
        </p:spPr>
      </p:pic>
    </p:spTree>
    <p:extLst>
      <p:ext uri="{BB962C8B-B14F-4D97-AF65-F5344CB8AC3E}">
        <p14:creationId xmlns="" xmlns:p14="http://schemas.microsoft.com/office/powerpoint/2010/main" val="35841632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5">
            <a:extLst>
              <a:ext uri="{FF2B5EF4-FFF2-40B4-BE49-F238E27FC236}">
                <a16:creationId xmlns="" xmlns:a16="http://schemas.microsoft.com/office/drawing/2014/main" id="{0070AF75-A769-4F77-A6A2-C559A1B3EEEE}"/>
              </a:ext>
            </a:extLst>
          </p:cNvPr>
          <p:cNvSpPr>
            <a:spLocks noChangeArrowheads="1"/>
          </p:cNvSpPr>
          <p:nvPr/>
        </p:nvSpPr>
        <p:spPr bwMode="auto">
          <a:xfrm>
            <a:off x="666712" y="1947850"/>
            <a:ext cx="10858576" cy="1569660"/>
          </a:xfrm>
          <a:prstGeom prst="rect">
            <a:avLst/>
          </a:prstGeom>
          <a:noFill/>
          <a:ln w="9525">
            <a:noFill/>
            <a:miter lim="800000"/>
            <a:headEnd/>
            <a:tailEnd/>
          </a:ln>
        </p:spPr>
        <p:txBody>
          <a:bodyPr wrap="square">
            <a:spAutoFit/>
          </a:bodyPr>
          <a:lstStyle/>
          <a:p>
            <a:r>
              <a:rPr lang="zh-CN" altLang="en-US" sz="2400" dirty="0" smtClean="0">
                <a:solidFill>
                  <a:schemeClr val="bg1"/>
                </a:solidFill>
                <a:latin typeface="方正大黑简体" pitchFamily="65" charset="-122"/>
                <a:ea typeface="方正大黑简体" pitchFamily="65" charset="-122"/>
                <a:cs typeface="楷体_GB2312"/>
              </a:rPr>
              <a:t>  本课程主要介绍了中望</a:t>
            </a:r>
            <a:r>
              <a:rPr lang="en-US" altLang="zh-CN" sz="2400" dirty="0" smtClean="0">
                <a:solidFill>
                  <a:schemeClr val="bg1"/>
                </a:solidFill>
                <a:latin typeface="方正大黑简体" pitchFamily="65" charset="-122"/>
                <a:ea typeface="方正大黑简体" pitchFamily="65" charset="-122"/>
                <a:cs typeface="楷体_GB2312"/>
              </a:rPr>
              <a:t>3D</a:t>
            </a:r>
            <a:r>
              <a:rPr lang="zh-CN" altLang="en-US" sz="2400" dirty="0" smtClean="0">
                <a:solidFill>
                  <a:schemeClr val="bg1"/>
                </a:solidFill>
                <a:latin typeface="方正大黑简体" pitchFamily="65" charset="-122"/>
                <a:ea typeface="方正大黑简体" pitchFamily="65" charset="-122"/>
                <a:cs typeface="楷体_GB2312"/>
              </a:rPr>
              <a:t> “自顶向下”装配设计方法 的工作思路。自顶向下装配设计方法是先确定装配结构，再完成零件特征。在零件设计过程中，组件之间可以相互参考并保持关联性。另外还介绍了中望</a:t>
            </a:r>
            <a:r>
              <a:rPr lang="en-US" altLang="zh-CN" sz="2400" dirty="0" smtClean="0">
                <a:solidFill>
                  <a:schemeClr val="bg1"/>
                </a:solidFill>
                <a:latin typeface="方正大黑简体" pitchFamily="65" charset="-122"/>
                <a:ea typeface="方正大黑简体" pitchFamily="65" charset="-122"/>
                <a:cs typeface="楷体_GB2312"/>
              </a:rPr>
              <a:t>3D</a:t>
            </a:r>
            <a:r>
              <a:rPr lang="zh-CN" altLang="en-US" sz="2400" dirty="0" smtClean="0">
                <a:solidFill>
                  <a:schemeClr val="bg1"/>
                </a:solidFill>
                <a:latin typeface="方正大黑简体" pitchFamily="65" charset="-122"/>
                <a:ea typeface="方正大黑简体" pitchFamily="65" charset="-122"/>
                <a:cs typeface="楷体_GB2312"/>
              </a:rPr>
              <a:t>的爆炸视图和动画</a:t>
            </a:r>
            <a:r>
              <a:rPr lang="zh-CN" altLang="en-US" sz="2400" dirty="0" smtClean="0">
                <a:solidFill>
                  <a:schemeClr val="bg1"/>
                </a:solidFill>
                <a:latin typeface="方正大黑简体" pitchFamily="65" charset="-122"/>
                <a:ea typeface="方正大黑简体" pitchFamily="65" charset="-122"/>
                <a:cs typeface="楷体_GB2312"/>
              </a:rPr>
              <a:t>设计，中望</a:t>
            </a:r>
            <a:r>
              <a:rPr lang="en-US" altLang="zh-CN" sz="2400" dirty="0" smtClean="0">
                <a:solidFill>
                  <a:schemeClr val="bg1"/>
                </a:solidFill>
                <a:latin typeface="方正大黑简体" pitchFamily="65" charset="-122"/>
                <a:ea typeface="方正大黑简体" pitchFamily="65" charset="-122"/>
                <a:cs typeface="楷体_GB2312"/>
              </a:rPr>
              <a:t>3D</a:t>
            </a:r>
            <a:r>
              <a:rPr lang="zh-CN" altLang="en-US" sz="2400" dirty="0" smtClean="0">
                <a:solidFill>
                  <a:schemeClr val="bg1"/>
                </a:solidFill>
                <a:latin typeface="方正大黑简体" pitchFamily="65" charset="-122"/>
                <a:ea typeface="方正大黑简体" pitchFamily="65" charset="-122"/>
                <a:cs typeface="楷体_GB2312"/>
              </a:rPr>
              <a:t>动画设计简单易用，完成的动画效果还可以直接输出动画视频。</a:t>
            </a:r>
          </a:p>
        </p:txBody>
      </p:sp>
      <p:sp>
        <p:nvSpPr>
          <p:cNvPr id="9" name="标题 3">
            <a:extLst>
              <a:ext uri="{FF2B5EF4-FFF2-40B4-BE49-F238E27FC236}">
                <a16:creationId xmlns="" xmlns:a16="http://schemas.microsoft.com/office/drawing/2014/main" id="{4AAC1627-7AC7-480B-9F39-0282597AB962}"/>
              </a:ext>
            </a:extLst>
          </p:cNvPr>
          <p:cNvSpPr txBox="1">
            <a:spLocks/>
          </p:cNvSpPr>
          <p:nvPr/>
        </p:nvSpPr>
        <p:spPr>
          <a:xfrm>
            <a:off x="1087191" y="324301"/>
            <a:ext cx="1404218" cy="53434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800" kern="1200">
                <a:solidFill>
                  <a:schemeClr val="bg1"/>
                </a:solidFill>
                <a:latin typeface="微软雅黑" panose="020B0503020204020204" pitchFamily="34" charset="-122"/>
                <a:ea typeface="微软雅黑" panose="020B0503020204020204" pitchFamily="34" charset="-122"/>
                <a:cs typeface="+mj-cs"/>
              </a:defRPr>
            </a:lvl1pPr>
          </a:lstStyle>
          <a:p>
            <a:r>
              <a:rPr lang="zh-CN" altLang="en-US" sz="3600" dirty="0">
                <a:solidFill>
                  <a:schemeClr val="accent1">
                    <a:lumMod val="60000"/>
                    <a:lumOff val="40000"/>
                  </a:schemeClr>
                </a:solidFill>
              </a:rPr>
              <a:t>小结</a:t>
            </a:r>
          </a:p>
        </p:txBody>
      </p:sp>
    </p:spTree>
    <p:extLst>
      <p:ext uri="{BB962C8B-B14F-4D97-AF65-F5344CB8AC3E}">
        <p14:creationId xmlns="" xmlns:p14="http://schemas.microsoft.com/office/powerpoint/2010/main" val="250114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1"/>
                                          </p:val>
                                        </p:tav>
                                        <p:tav tm="100000">
                                          <p:val>
                                            <p:strVal val="#ppt_x"/>
                                          </p:val>
                                        </p:tav>
                                      </p:tavLst>
                                    </p:anim>
                                    <p:anim calcmode="lin" valueType="num">
                                      <p:cBhvr>
                                        <p:cTn id="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15779" y="2663476"/>
            <a:ext cx="9144000" cy="1094309"/>
          </a:xfrm>
        </p:spPr>
        <p:txBody>
          <a:bodyPr>
            <a:normAutofit/>
          </a:bodyPr>
          <a:lstStyle/>
          <a:p>
            <a:r>
              <a:rPr lang="zh-CN" altLang="en-US" sz="3600" dirty="0">
                <a:solidFill>
                  <a:schemeClr val="bg1"/>
                </a:solidFill>
                <a:latin typeface="微软雅黑" panose="020B0503020204020204" pitchFamily="34" charset="-122"/>
                <a:ea typeface="微软雅黑" panose="020B0503020204020204" pitchFamily="34" charset="-122"/>
              </a:rPr>
              <a:t>中望公司及产品介绍（</a:t>
            </a:r>
            <a:r>
              <a:rPr lang="en-US" altLang="zh-CN" sz="3600" dirty="0">
                <a:solidFill>
                  <a:schemeClr val="bg1"/>
                </a:solidFill>
                <a:latin typeface="微软雅黑" panose="020B0503020204020204" pitchFamily="34" charset="-122"/>
                <a:ea typeface="微软雅黑" panose="020B0503020204020204" pitchFamily="34" charset="-122"/>
              </a:rPr>
              <a:t>MFG</a:t>
            </a:r>
            <a:r>
              <a:rPr lang="zh-CN" altLang="en-US" sz="3600" dirty="0">
                <a:solidFill>
                  <a:schemeClr val="bg1"/>
                </a:solidFill>
                <a:latin typeface="微软雅黑" panose="020B0503020204020204" pitchFamily="34" charset="-122"/>
                <a:ea typeface="微软雅黑" panose="020B0503020204020204" pitchFamily="34" charset="-122"/>
              </a:rPr>
              <a:t>版）</a:t>
            </a:r>
          </a:p>
        </p:txBody>
      </p:sp>
      <p:pic>
        <p:nvPicPr>
          <p:cNvPr id="7" name="图片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141132" y="6279800"/>
            <a:ext cx="1656693" cy="224354"/>
          </a:xfrm>
          <a:prstGeom prst="rect">
            <a:avLst/>
          </a:prstGeom>
        </p:spPr>
      </p:pic>
      <p:sp>
        <p:nvSpPr>
          <p:cNvPr id="12" name="Rectangle 19">
            <a:extLst>
              <a:ext uri="{FF2B5EF4-FFF2-40B4-BE49-F238E27FC236}">
                <a16:creationId xmlns="" xmlns:a16="http://schemas.microsoft.com/office/drawing/2014/main" id="{053FB2EE-284F-4C87-AB3D-BBF87A9FAB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6" name="矩形 1"/>
          <p:cNvSpPr>
            <a:spLocks noChangeArrowheads="1"/>
          </p:cNvSpPr>
          <p:nvPr/>
        </p:nvSpPr>
        <p:spPr bwMode="auto">
          <a:xfrm>
            <a:off x="-8221" y="2448123"/>
            <a:ext cx="12192000" cy="2014537"/>
          </a:xfrm>
          <a:prstGeom prst="rect">
            <a:avLst/>
          </a:prstGeom>
          <a:solidFill>
            <a:srgbClr val="588DC1"/>
          </a:solidFill>
          <a:ln>
            <a:noFill/>
          </a:ln>
        </p:spPr>
        <p:txBody>
          <a:bodyPr anchor="ctr"/>
          <a:lstStyle/>
          <a:p>
            <a:pPr algn="ctr"/>
            <a:r>
              <a:rPr lang="zh-CN" altLang="en-US"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rPr>
              <a:t>谢谢大家！</a:t>
            </a:r>
            <a:endParaRPr lang="zh-CN" altLang="zh-CN" sz="3600" dirty="0">
              <a:solidFill>
                <a:schemeClr val="bg1"/>
              </a:solidFill>
              <a:latin typeface="微软雅黑" panose="020B0503020204020204" pitchFamily="34" charset="-122"/>
              <a:ea typeface="微软雅黑" panose="020B0503020204020204" pitchFamily="34" charset="-122"/>
              <a:cs typeface="方正兰亭纤黑_GBK" panose="02000000000000000000" charset="-122"/>
            </a:endParaRPr>
          </a:p>
        </p:txBody>
      </p:sp>
    </p:spTree>
    <p:extLst>
      <p:ext uri="{BB962C8B-B14F-4D97-AF65-F5344CB8AC3E}">
        <p14:creationId xmlns="" xmlns:p14="http://schemas.microsoft.com/office/powerpoint/2010/main" val="2590796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3">
            <a:extLst>
              <a:ext uri="{FF2B5EF4-FFF2-40B4-BE49-F238E27FC236}">
                <a16:creationId xmlns="" xmlns:a16="http://schemas.microsoft.com/office/drawing/2014/main" id="{B4CB78AB-205A-4624-B5AB-FF99FAA07953}"/>
              </a:ext>
            </a:extLst>
          </p:cNvPr>
          <p:cNvSpPr>
            <a:spLocks noGrp="1"/>
          </p:cNvSpPr>
          <p:nvPr>
            <p:ph type="title"/>
          </p:nvPr>
        </p:nvSpPr>
        <p:spPr>
          <a:xfrm>
            <a:off x="960472" y="309512"/>
            <a:ext cx="4815488" cy="534341"/>
          </a:xfrm>
        </p:spPr>
        <p:txBody>
          <a:bodyPr>
            <a:noAutofit/>
          </a:bodyPr>
          <a:lstStyle/>
          <a:p>
            <a:pPr eaLnBrk="1" hangingPunct="1"/>
            <a:r>
              <a:rPr lang="zh-CN" altLang="en-US" sz="3600" dirty="0" smtClean="0">
                <a:solidFill>
                  <a:schemeClr val="accent1">
                    <a:lumMod val="60000"/>
                    <a:lumOff val="40000"/>
                  </a:schemeClr>
                </a:solidFill>
              </a:rPr>
              <a:t>自顶向下装配</a:t>
            </a:r>
            <a:endParaRPr sz="3600" dirty="0">
              <a:solidFill>
                <a:schemeClr val="accent1">
                  <a:lumMod val="60000"/>
                  <a:lumOff val="40000"/>
                </a:schemeClr>
              </a:solidFill>
            </a:endParaRPr>
          </a:p>
        </p:txBody>
      </p:sp>
      <p:sp>
        <p:nvSpPr>
          <p:cNvPr id="11" name="矩形 4"/>
          <p:cNvSpPr>
            <a:spLocks noChangeArrowheads="1"/>
          </p:cNvSpPr>
          <p:nvPr/>
        </p:nvSpPr>
        <p:spPr bwMode="auto">
          <a:xfrm>
            <a:off x="666712" y="1214422"/>
            <a:ext cx="10787138" cy="2703694"/>
          </a:xfrm>
          <a:prstGeom prst="rect">
            <a:avLst/>
          </a:prstGeom>
          <a:noFill/>
          <a:ln w="9525">
            <a:noFill/>
            <a:miter lim="800000"/>
            <a:headEnd/>
            <a:tailEnd/>
          </a:ln>
        </p:spPr>
        <p:txBody>
          <a:bodyPr wrap="square" lIns="117226" tIns="58613" rIns="117226" bIns="58613">
            <a:spAutoFit/>
          </a:bodyPr>
          <a:lstStyle/>
          <a:p>
            <a:r>
              <a:rPr lang="zh-CN" altLang="en-US" sz="2800" dirty="0" smtClean="0">
                <a:solidFill>
                  <a:schemeClr val="bg1"/>
                </a:solidFill>
                <a:latin typeface="方正大黑简体" pitchFamily="65" charset="-122"/>
                <a:ea typeface="方正大黑简体" pitchFamily="65" charset="-122"/>
              </a:rPr>
              <a:t>自顶向下装配设计就是从产品的顶层开始通过在装配过程中同时设计零件结构来完成整个装配产品设计的方法。在设计顶层先构造出一个</a:t>
            </a:r>
            <a:r>
              <a:rPr lang="en-US" altLang="zh-CN" sz="2800" dirty="0" smtClean="0">
                <a:solidFill>
                  <a:schemeClr val="bg1"/>
                </a:solidFill>
                <a:latin typeface="方正大黑简体" pitchFamily="65" charset="-122"/>
                <a:ea typeface="方正大黑简体" pitchFamily="65" charset="-122"/>
              </a:rPr>
              <a:t>“</a:t>
            </a:r>
            <a:r>
              <a:rPr lang="zh-CN" altLang="en-US" sz="2800" dirty="0" smtClean="0">
                <a:solidFill>
                  <a:schemeClr val="bg1"/>
                </a:solidFill>
                <a:latin typeface="方正大黑简体" pitchFamily="65" charset="-122"/>
                <a:ea typeface="方正大黑简体" pitchFamily="65" charset="-122"/>
              </a:rPr>
              <a:t>基本骨架</a:t>
            </a:r>
            <a:r>
              <a:rPr lang="en-US" altLang="zh-CN" sz="2800" dirty="0" smtClean="0">
                <a:solidFill>
                  <a:schemeClr val="bg1"/>
                </a:solidFill>
                <a:latin typeface="方正大黑简体" pitchFamily="65" charset="-122"/>
                <a:ea typeface="方正大黑简体" pitchFamily="65" charset="-122"/>
              </a:rPr>
              <a:t>”</a:t>
            </a:r>
            <a:r>
              <a:rPr lang="zh-CN" altLang="en-US" sz="2800" dirty="0" smtClean="0">
                <a:solidFill>
                  <a:schemeClr val="bg1"/>
                </a:solidFill>
                <a:latin typeface="方正大黑简体" pitchFamily="65" charset="-122"/>
                <a:ea typeface="方正大黑简体" pitchFamily="65" charset="-122"/>
              </a:rPr>
              <a:t>（装配结构），随后的设计过程基本上都在这个</a:t>
            </a:r>
            <a:r>
              <a:rPr lang="en-US" altLang="zh-CN" sz="2800" dirty="0" smtClean="0">
                <a:solidFill>
                  <a:schemeClr val="bg1"/>
                </a:solidFill>
                <a:latin typeface="方正大黑简体" pitchFamily="65" charset="-122"/>
                <a:ea typeface="方正大黑简体" pitchFamily="65" charset="-122"/>
              </a:rPr>
              <a:t>"</a:t>
            </a:r>
            <a:r>
              <a:rPr lang="zh-CN" altLang="en-US" sz="2800" dirty="0" smtClean="0">
                <a:solidFill>
                  <a:schemeClr val="bg1"/>
                </a:solidFill>
                <a:latin typeface="方正大黑简体" pitchFamily="65" charset="-122"/>
                <a:ea typeface="方正大黑简体" pitchFamily="65" charset="-122"/>
              </a:rPr>
              <a:t>基本骨架</a:t>
            </a:r>
            <a:r>
              <a:rPr lang="en-US" altLang="zh-CN" sz="2800" dirty="0" smtClean="0">
                <a:solidFill>
                  <a:schemeClr val="bg1"/>
                </a:solidFill>
                <a:latin typeface="方正大黑简体" pitchFamily="65" charset="-122"/>
                <a:ea typeface="方正大黑简体" pitchFamily="65" charset="-122"/>
              </a:rPr>
              <a:t>"</a:t>
            </a:r>
            <a:r>
              <a:rPr lang="zh-CN" altLang="en-US" sz="2800" dirty="0" smtClean="0">
                <a:solidFill>
                  <a:schemeClr val="bg1"/>
                </a:solidFill>
                <a:latin typeface="方正大黑简体" pitchFamily="65" charset="-122"/>
                <a:ea typeface="方正大黑简体" pitchFamily="65" charset="-122"/>
              </a:rPr>
              <a:t>的基础上进行复制、修改、细化、完善并最终完成整个设计过程。</a:t>
            </a:r>
            <a:endParaRPr lang="fr-FR" sz="2800" dirty="0" smtClean="0">
              <a:solidFill>
                <a:schemeClr val="bg1"/>
              </a:solidFill>
              <a:latin typeface="方正大黑简体" pitchFamily="65" charset="-122"/>
              <a:ea typeface="方正大黑简体" pitchFamily="65" charset="-122"/>
            </a:endParaRPr>
          </a:p>
          <a:p>
            <a:endParaRPr lang="zh-CN" altLang="en-US" sz="2800" dirty="0">
              <a:latin typeface="方正大黑简体" pitchFamily="65" charset="-122"/>
              <a:ea typeface="方正大黑简体" pitchFamily="65" charset="-122"/>
            </a:endParaRPr>
          </a:p>
        </p:txBody>
      </p:sp>
      <p:pic>
        <p:nvPicPr>
          <p:cNvPr id="12" name="Picture 3"/>
          <p:cNvPicPr>
            <a:picLocks noChangeAspect="1" noChangeArrowheads="1"/>
          </p:cNvPicPr>
          <p:nvPr/>
        </p:nvPicPr>
        <p:blipFill>
          <a:blip r:embed="rId3"/>
          <a:srcRect/>
          <a:stretch>
            <a:fillRect/>
          </a:stretch>
        </p:blipFill>
        <p:spPr bwMode="auto">
          <a:xfrm>
            <a:off x="1809720" y="3571876"/>
            <a:ext cx="8806772" cy="2686195"/>
          </a:xfrm>
          <a:prstGeom prst="rect">
            <a:avLst/>
          </a:prstGeom>
          <a:noFill/>
          <a:ln w="9525">
            <a:noFill/>
            <a:miter lim="800000"/>
            <a:headEnd/>
            <a:tailEnd/>
          </a:ln>
        </p:spPr>
      </p:pic>
    </p:spTree>
    <p:extLst>
      <p:ext uri="{BB962C8B-B14F-4D97-AF65-F5344CB8AC3E}">
        <p14:creationId xmlns="" xmlns:p14="http://schemas.microsoft.com/office/powerpoint/2010/main" val="164779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375742"/>
            <a:ext cx="5135527"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自顶向下装配设计步骤</a:t>
            </a:r>
            <a:endParaRPr lang="zh-CN" altLang="en-US" sz="2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428751" y="1571626"/>
            <a:ext cx="9525000" cy="3442358"/>
          </a:xfrm>
          <a:prstGeom prst="rect">
            <a:avLst/>
          </a:prstGeom>
        </p:spPr>
        <p:txBody>
          <a:bodyPr lIns="117226" tIns="58613" rIns="117226" bIns="58613">
            <a:spAutoFit/>
          </a:bodyPr>
          <a:lstStyle/>
          <a:p>
            <a:pPr marL="659397" indent="-659397" algn="just">
              <a:buFont typeface="Wingdings" pitchFamily="2" charset="2"/>
              <a:buChar char="l"/>
              <a:defRPr/>
            </a:pPr>
            <a:r>
              <a:rPr lang="zh-CN" altLang="en-US" sz="3600" dirty="0" smtClean="0">
                <a:solidFill>
                  <a:schemeClr val="bg1"/>
                </a:solidFill>
                <a:latin typeface="方正大黑简体" pitchFamily="65" charset="-122"/>
                <a:ea typeface="方正大黑简体" pitchFamily="65" charset="-122"/>
              </a:rPr>
              <a:t>创建</a:t>
            </a:r>
            <a:r>
              <a:rPr lang="zh-CN" altLang="en-US" sz="3600" dirty="0">
                <a:solidFill>
                  <a:schemeClr val="bg1"/>
                </a:solidFill>
                <a:latin typeface="方正大黑简体" pitchFamily="65" charset="-122"/>
                <a:ea typeface="方正大黑简体" pitchFamily="65" charset="-122"/>
              </a:rPr>
              <a:t>装配结构</a:t>
            </a:r>
            <a:endParaRPr lang="en-US" altLang="zh-CN" sz="3600" dirty="0">
              <a:solidFill>
                <a:schemeClr val="bg1"/>
              </a:solidFill>
              <a:latin typeface="方正大黑简体" pitchFamily="65" charset="-122"/>
              <a:ea typeface="方正大黑简体" pitchFamily="65" charset="-122"/>
            </a:endParaRPr>
          </a:p>
          <a:p>
            <a:pPr marL="659397" indent="-659397" algn="just">
              <a:buFont typeface="Wingdings" pitchFamily="2" charset="2"/>
              <a:buChar char="l"/>
              <a:defRPr/>
            </a:pPr>
            <a:r>
              <a:rPr lang="zh-CN" altLang="en-US" sz="3600" dirty="0">
                <a:solidFill>
                  <a:schemeClr val="bg1"/>
                </a:solidFill>
                <a:latin typeface="方正大黑简体" pitchFamily="65" charset="-122"/>
                <a:ea typeface="方正大黑简体" pitchFamily="65" charset="-122"/>
              </a:rPr>
              <a:t>激活工作组件</a:t>
            </a:r>
            <a:endParaRPr lang="en-US" altLang="zh-CN" sz="3600" dirty="0">
              <a:solidFill>
                <a:schemeClr val="bg1"/>
              </a:solidFill>
              <a:latin typeface="方正大黑简体" pitchFamily="65" charset="-122"/>
              <a:ea typeface="方正大黑简体" pitchFamily="65" charset="-122"/>
            </a:endParaRPr>
          </a:p>
          <a:p>
            <a:pPr marL="659397" indent="-659397" algn="just">
              <a:buFont typeface="Wingdings" pitchFamily="2" charset="2"/>
              <a:buChar char="l"/>
              <a:defRPr/>
            </a:pPr>
            <a:r>
              <a:rPr lang="zh-CN" altLang="en-US" sz="3600" dirty="0">
                <a:solidFill>
                  <a:schemeClr val="bg1"/>
                </a:solidFill>
                <a:latin typeface="方正大黑简体" pitchFamily="65" charset="-122"/>
                <a:ea typeface="方正大黑简体" pitchFamily="65" charset="-122"/>
              </a:rPr>
              <a:t>建立零件特征（含参考其它组件特征）</a:t>
            </a:r>
            <a:endParaRPr lang="en-US" altLang="zh-CN" sz="3600" dirty="0">
              <a:solidFill>
                <a:schemeClr val="bg1"/>
              </a:solidFill>
              <a:latin typeface="方正大黑简体" pitchFamily="65" charset="-122"/>
              <a:ea typeface="方正大黑简体" pitchFamily="65" charset="-122"/>
            </a:endParaRPr>
          </a:p>
          <a:p>
            <a:pPr marL="659397" indent="-659397" algn="just">
              <a:buFont typeface="Wingdings" pitchFamily="2" charset="2"/>
              <a:buChar char="l"/>
              <a:defRPr/>
            </a:pPr>
            <a:r>
              <a:rPr lang="zh-CN" altLang="en-US" sz="3600" dirty="0">
                <a:solidFill>
                  <a:schemeClr val="bg1"/>
                </a:solidFill>
                <a:latin typeface="方正大黑简体" pitchFamily="65" charset="-122"/>
                <a:ea typeface="方正大黑简体" pitchFamily="65" charset="-122"/>
              </a:rPr>
              <a:t>提取造型到组件（含创建新组件）</a:t>
            </a:r>
            <a:endParaRPr lang="en-US" altLang="zh-CN" sz="3600" dirty="0">
              <a:solidFill>
                <a:schemeClr val="bg1"/>
              </a:solidFill>
              <a:latin typeface="方正大黑简体" pitchFamily="65" charset="-122"/>
              <a:ea typeface="方正大黑简体" pitchFamily="65" charset="-122"/>
            </a:endParaRPr>
          </a:p>
          <a:p>
            <a:pPr marL="659397" indent="-659397" algn="just">
              <a:buFont typeface="Wingdings" pitchFamily="2" charset="2"/>
              <a:buChar char="l"/>
              <a:defRPr/>
            </a:pPr>
            <a:r>
              <a:rPr lang="zh-CN" altLang="en-US" sz="3600" dirty="0">
                <a:solidFill>
                  <a:schemeClr val="bg1"/>
                </a:solidFill>
                <a:latin typeface="方正大黑简体" pitchFamily="65" charset="-122"/>
                <a:ea typeface="方正大黑简体" pitchFamily="65" charset="-122"/>
              </a:rPr>
              <a:t>完善组件细节</a:t>
            </a:r>
            <a:endParaRPr lang="en-US" altLang="zh-CN" sz="3600" dirty="0">
              <a:solidFill>
                <a:schemeClr val="bg1"/>
              </a:solidFill>
              <a:latin typeface="方正大黑简体" pitchFamily="65" charset="-122"/>
              <a:ea typeface="方正大黑简体" pitchFamily="65" charset="-122"/>
            </a:endParaRPr>
          </a:p>
          <a:p>
            <a:pPr marL="659397" indent="-659397" algn="just">
              <a:buFont typeface="Wingdings" pitchFamily="2" charset="2"/>
              <a:buChar char="l"/>
              <a:defRPr/>
            </a:pPr>
            <a:r>
              <a:rPr lang="zh-CN" altLang="en-US" sz="3600" dirty="0">
                <a:solidFill>
                  <a:schemeClr val="bg1"/>
                </a:solidFill>
                <a:latin typeface="方正大黑简体" pitchFamily="65" charset="-122"/>
                <a:ea typeface="方正大黑简体" pitchFamily="65" charset="-122"/>
              </a:rPr>
              <a:t>完成设计</a:t>
            </a:r>
          </a:p>
        </p:txBody>
      </p:sp>
    </p:spTree>
    <p:extLst>
      <p:ext uri="{BB962C8B-B14F-4D97-AF65-F5344CB8AC3E}">
        <p14:creationId xmlns="" xmlns:p14="http://schemas.microsoft.com/office/powerpoint/2010/main" val="888994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375742"/>
            <a:ext cx="288906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设计过程展示</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3"/>
          <a:srcRect b="69381"/>
          <a:stretch>
            <a:fillRect/>
          </a:stretch>
        </p:blipFill>
        <p:spPr bwMode="auto">
          <a:xfrm>
            <a:off x="1010920" y="1047115"/>
            <a:ext cx="3262220" cy="2084705"/>
          </a:xfrm>
          <a:prstGeom prst="rect">
            <a:avLst/>
          </a:prstGeom>
          <a:noFill/>
          <a:ln w="9525">
            <a:noFill/>
            <a:miter lim="800000"/>
            <a:headEnd/>
            <a:tailEnd/>
          </a:ln>
          <a:effectLst/>
        </p:spPr>
      </p:pic>
      <p:pic>
        <p:nvPicPr>
          <p:cNvPr id="8" name="Picture 3"/>
          <p:cNvPicPr>
            <a:picLocks noChangeAspect="1" noChangeArrowheads="1"/>
          </p:cNvPicPr>
          <p:nvPr/>
        </p:nvPicPr>
        <p:blipFill>
          <a:blip r:embed="rId4"/>
          <a:srcRect/>
          <a:stretch>
            <a:fillRect/>
          </a:stretch>
        </p:blipFill>
        <p:spPr bwMode="auto">
          <a:xfrm>
            <a:off x="7121850" y="828660"/>
            <a:ext cx="3092265" cy="2166928"/>
          </a:xfrm>
          <a:prstGeom prst="rect">
            <a:avLst/>
          </a:prstGeom>
          <a:noFill/>
          <a:ln w="9525">
            <a:noFill/>
            <a:miter lim="800000"/>
            <a:headEnd/>
            <a:tailEnd/>
          </a:ln>
          <a:effectLst/>
        </p:spPr>
      </p:pic>
      <p:pic>
        <p:nvPicPr>
          <p:cNvPr id="9" name="Picture 4"/>
          <p:cNvPicPr>
            <a:picLocks noChangeAspect="1" noChangeArrowheads="1"/>
          </p:cNvPicPr>
          <p:nvPr/>
        </p:nvPicPr>
        <p:blipFill>
          <a:blip r:embed="rId5"/>
          <a:srcRect/>
          <a:stretch>
            <a:fillRect/>
          </a:stretch>
        </p:blipFill>
        <p:spPr bwMode="auto">
          <a:xfrm>
            <a:off x="5050148" y="3686180"/>
            <a:ext cx="3143272" cy="2117029"/>
          </a:xfrm>
          <a:prstGeom prst="rect">
            <a:avLst/>
          </a:prstGeom>
          <a:noFill/>
          <a:ln w="9525">
            <a:noFill/>
            <a:miter lim="800000"/>
            <a:headEnd/>
            <a:tailEnd/>
          </a:ln>
          <a:effectLst/>
        </p:spPr>
      </p:pic>
      <p:pic>
        <p:nvPicPr>
          <p:cNvPr id="11" name="Picture 5"/>
          <p:cNvPicPr>
            <a:picLocks noChangeAspect="1" noChangeArrowheads="1"/>
          </p:cNvPicPr>
          <p:nvPr/>
        </p:nvPicPr>
        <p:blipFill>
          <a:blip r:embed="rId6"/>
          <a:srcRect/>
          <a:stretch>
            <a:fillRect/>
          </a:stretch>
        </p:blipFill>
        <p:spPr bwMode="auto">
          <a:xfrm>
            <a:off x="8693486" y="3757618"/>
            <a:ext cx="3214710" cy="2014035"/>
          </a:xfrm>
          <a:prstGeom prst="rect">
            <a:avLst/>
          </a:prstGeom>
          <a:noFill/>
          <a:ln w="9525">
            <a:noFill/>
            <a:miter lim="800000"/>
            <a:headEnd/>
            <a:tailEnd/>
          </a:ln>
          <a:effectLst/>
        </p:spPr>
      </p:pic>
      <p:sp>
        <p:nvSpPr>
          <p:cNvPr id="12" name="标题 1"/>
          <p:cNvSpPr txBox="1">
            <a:spLocks/>
          </p:cNvSpPr>
          <p:nvPr/>
        </p:nvSpPr>
        <p:spPr bwMode="auto">
          <a:xfrm>
            <a:off x="7979106" y="2971800"/>
            <a:ext cx="1571636" cy="571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方正大黑简体" pitchFamily="65" charset="-122"/>
                <a:ea typeface="方正大黑简体" pitchFamily="65" charset="-122"/>
                <a:cs typeface="Times New Roman" pitchFamily="18" charset="0"/>
              </a:rPr>
              <a:t>主体控制</a:t>
            </a:r>
          </a:p>
        </p:txBody>
      </p:sp>
      <p:sp>
        <p:nvSpPr>
          <p:cNvPr id="13" name="标题 1"/>
          <p:cNvSpPr txBox="1">
            <a:spLocks/>
          </p:cNvSpPr>
          <p:nvPr/>
        </p:nvSpPr>
        <p:spPr bwMode="auto">
          <a:xfrm>
            <a:off x="6264594" y="5829296"/>
            <a:ext cx="1571636" cy="571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方正大黑简体" pitchFamily="65" charset="-122"/>
                <a:ea typeface="方正大黑简体" pitchFamily="65" charset="-122"/>
                <a:cs typeface="Times New Roman" pitchFamily="18" charset="0"/>
              </a:rPr>
              <a:t>上盖</a:t>
            </a:r>
          </a:p>
        </p:txBody>
      </p:sp>
      <p:sp>
        <p:nvSpPr>
          <p:cNvPr id="14" name="标题 1"/>
          <p:cNvSpPr txBox="1">
            <a:spLocks/>
          </p:cNvSpPr>
          <p:nvPr/>
        </p:nvSpPr>
        <p:spPr bwMode="auto">
          <a:xfrm>
            <a:off x="9979370" y="5829296"/>
            <a:ext cx="1571636" cy="571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chemeClr val="bg1"/>
                </a:solidFill>
                <a:effectLst/>
                <a:uLnTx/>
                <a:uFillTx/>
                <a:latin typeface="方正大黑简体" pitchFamily="65" charset="-122"/>
                <a:ea typeface="方正大黑简体" pitchFamily="65" charset="-122"/>
                <a:cs typeface="Times New Roman" pitchFamily="18" charset="0"/>
              </a:rPr>
              <a:t>底座</a:t>
            </a:r>
          </a:p>
        </p:txBody>
      </p:sp>
      <p:sp>
        <p:nvSpPr>
          <p:cNvPr id="15" name="TextBox 14"/>
          <p:cNvSpPr txBox="1"/>
          <p:nvPr/>
        </p:nvSpPr>
        <p:spPr>
          <a:xfrm>
            <a:off x="2592672" y="2411729"/>
            <a:ext cx="928694" cy="707886"/>
          </a:xfrm>
          <a:prstGeom prst="rect">
            <a:avLst/>
          </a:prstGeom>
          <a:noFill/>
        </p:spPr>
        <p:txBody>
          <a:bodyPr wrap="square" rtlCol="0">
            <a:spAutoFit/>
          </a:bodyPr>
          <a:lstStyle/>
          <a:p>
            <a:pPr algn="ctr"/>
            <a:r>
              <a:rPr lang="zh-CN" altLang="en-US" sz="4000" dirty="0" smtClean="0">
                <a:solidFill>
                  <a:srgbClr val="FC08BC"/>
                </a:solidFill>
              </a:rPr>
              <a:t>①</a:t>
            </a:r>
            <a:endParaRPr lang="zh-CN" altLang="en-US" sz="4000" dirty="0">
              <a:solidFill>
                <a:srgbClr val="FC08BC"/>
              </a:solidFill>
            </a:endParaRPr>
          </a:p>
        </p:txBody>
      </p:sp>
      <p:sp>
        <p:nvSpPr>
          <p:cNvPr id="16" name="TextBox 15"/>
          <p:cNvSpPr txBox="1"/>
          <p:nvPr/>
        </p:nvSpPr>
        <p:spPr>
          <a:xfrm>
            <a:off x="7121850" y="2328858"/>
            <a:ext cx="928694" cy="707886"/>
          </a:xfrm>
          <a:prstGeom prst="rect">
            <a:avLst/>
          </a:prstGeom>
          <a:noFill/>
        </p:spPr>
        <p:txBody>
          <a:bodyPr wrap="square" rtlCol="0">
            <a:spAutoFit/>
          </a:bodyPr>
          <a:lstStyle/>
          <a:p>
            <a:pPr algn="ctr"/>
            <a:r>
              <a:rPr lang="zh-CN" altLang="en-US" sz="4000" dirty="0" smtClean="0">
                <a:solidFill>
                  <a:srgbClr val="FC08BC"/>
                </a:solidFill>
              </a:rPr>
              <a:t>②</a:t>
            </a:r>
            <a:endParaRPr lang="zh-CN" altLang="en-US" sz="4000" dirty="0">
              <a:solidFill>
                <a:srgbClr val="FC08BC"/>
              </a:solidFill>
            </a:endParaRPr>
          </a:p>
        </p:txBody>
      </p:sp>
      <p:sp>
        <p:nvSpPr>
          <p:cNvPr id="17" name="TextBox 16"/>
          <p:cNvSpPr txBox="1"/>
          <p:nvPr/>
        </p:nvSpPr>
        <p:spPr>
          <a:xfrm>
            <a:off x="8907800" y="5077361"/>
            <a:ext cx="928694" cy="707886"/>
          </a:xfrm>
          <a:prstGeom prst="rect">
            <a:avLst/>
          </a:prstGeom>
          <a:noFill/>
        </p:spPr>
        <p:txBody>
          <a:bodyPr wrap="square" rtlCol="0">
            <a:spAutoFit/>
          </a:bodyPr>
          <a:lstStyle/>
          <a:p>
            <a:pPr algn="ctr"/>
            <a:r>
              <a:rPr lang="zh-CN" altLang="en-US" sz="4000" dirty="0" smtClean="0">
                <a:solidFill>
                  <a:srgbClr val="FC08BC"/>
                </a:solidFill>
              </a:rPr>
              <a:t>④</a:t>
            </a:r>
            <a:endParaRPr lang="zh-CN" altLang="en-US" sz="4000" dirty="0">
              <a:solidFill>
                <a:srgbClr val="FC08BC"/>
              </a:solidFill>
            </a:endParaRPr>
          </a:p>
        </p:txBody>
      </p:sp>
      <p:pic>
        <p:nvPicPr>
          <p:cNvPr id="18" name="Picture 3"/>
          <p:cNvPicPr>
            <a:picLocks noChangeAspect="1" noChangeArrowheads="1"/>
          </p:cNvPicPr>
          <p:nvPr/>
        </p:nvPicPr>
        <p:blipFill>
          <a:blip r:embed="rId7"/>
          <a:srcRect/>
          <a:stretch>
            <a:fillRect/>
          </a:stretch>
        </p:blipFill>
        <p:spPr bwMode="auto">
          <a:xfrm>
            <a:off x="478116" y="3594147"/>
            <a:ext cx="4000528" cy="2806653"/>
          </a:xfrm>
          <a:prstGeom prst="rect">
            <a:avLst/>
          </a:prstGeom>
          <a:noFill/>
          <a:ln w="9525">
            <a:noFill/>
            <a:miter lim="800000"/>
            <a:headEnd/>
            <a:tailEnd/>
          </a:ln>
          <a:effectLst/>
        </p:spPr>
      </p:pic>
      <p:sp>
        <p:nvSpPr>
          <p:cNvPr id="19" name="标题 1"/>
          <p:cNvSpPr txBox="1">
            <a:spLocks/>
          </p:cNvSpPr>
          <p:nvPr/>
        </p:nvSpPr>
        <p:spPr bwMode="auto">
          <a:xfrm>
            <a:off x="2967010" y="1848799"/>
            <a:ext cx="1571636" cy="571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effectLst/>
                <a:uLnTx/>
                <a:uFillTx/>
                <a:latin typeface="方正大黑简体" pitchFamily="65" charset="-122"/>
                <a:ea typeface="方正大黑简体" pitchFamily="65" charset="-122"/>
                <a:cs typeface="Times New Roman" pitchFamily="18" charset="0"/>
              </a:rPr>
              <a:t>装配结构</a:t>
            </a:r>
          </a:p>
        </p:txBody>
      </p:sp>
      <p:sp>
        <p:nvSpPr>
          <p:cNvPr id="21" name="TextBox 20"/>
          <p:cNvSpPr txBox="1"/>
          <p:nvPr/>
        </p:nvSpPr>
        <p:spPr>
          <a:xfrm>
            <a:off x="5338497" y="5178065"/>
            <a:ext cx="928694" cy="707886"/>
          </a:xfrm>
          <a:prstGeom prst="rect">
            <a:avLst/>
          </a:prstGeom>
          <a:noFill/>
        </p:spPr>
        <p:txBody>
          <a:bodyPr wrap="square" rtlCol="0">
            <a:spAutoFit/>
          </a:bodyPr>
          <a:lstStyle/>
          <a:p>
            <a:pPr algn="ctr"/>
            <a:r>
              <a:rPr lang="zh-CN" altLang="en-US" sz="4000" dirty="0" smtClean="0">
                <a:solidFill>
                  <a:srgbClr val="FC08BC"/>
                </a:solidFill>
              </a:rPr>
              <a:t>③</a:t>
            </a:r>
            <a:endParaRPr lang="zh-CN" altLang="en-US" sz="4000" dirty="0">
              <a:solidFill>
                <a:srgbClr val="FC08BC"/>
              </a:solidFill>
            </a:endParaRPr>
          </a:p>
        </p:txBody>
      </p:sp>
    </p:spTree>
    <p:extLst>
      <p:ext uri="{BB962C8B-B14F-4D97-AF65-F5344CB8AC3E}">
        <p14:creationId xmlns="" xmlns:p14="http://schemas.microsoft.com/office/powerpoint/2010/main" val="314594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1"/>
                                          </p:val>
                                        </p:tav>
                                        <p:tav tm="100000">
                                          <p:val>
                                            <p:strVal val="#ppt_x"/>
                                          </p:val>
                                        </p:tav>
                                      </p:tavLst>
                                    </p:anim>
                                    <p:anim calcmode="lin" valueType="num">
                                      <p:cBhvr>
                                        <p:cTn id="9" dur="1000" fill="hold"/>
                                        <p:tgtEl>
                                          <p:spTgt spid="12"/>
                                        </p:tgtEl>
                                        <p:attrNameLst>
                                          <p:attrName>ppt_y</p:attrName>
                                        </p:attrNameLst>
                                      </p:cBhvr>
                                      <p:tavLst>
                                        <p:tav tm="0">
                                          <p:val>
                                            <p:strVal val="#ppt_y"/>
                                          </p:val>
                                        </p:tav>
                                        <p:tav tm="100000">
                                          <p:val>
                                            <p:strVal val="#ppt_y"/>
                                          </p:val>
                                        </p:tav>
                                      </p:tavLst>
                                    </p:anim>
                                  </p:childTnLst>
                                </p:cTn>
                              </p:par>
                              <p:par>
                                <p:cTn id="10" presetID="40" presetClass="entr" presetSubtype="0" fill="hold" grpId="0" nodeType="withEffect">
                                  <p:stCondLst>
                                    <p:cond delay="0"/>
                                  </p:stCondLst>
                                  <p:iterate type="lt">
                                    <p:tmPct val="10000"/>
                                  </p:iterate>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1"/>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childTnLst>
                                </p:cTn>
                              </p:par>
                              <p:par>
                                <p:cTn id="15" presetID="40" presetClass="entr" presetSubtype="0" fill="hold" grpId="0" nodeType="withEffect">
                                  <p:stCondLst>
                                    <p:cond delay="0"/>
                                  </p:stCondLst>
                                  <p:iterate type="lt">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1"/>
                                          </p:val>
                                        </p:tav>
                                        <p:tav tm="100000">
                                          <p:val>
                                            <p:strVal val="#ppt_x"/>
                                          </p:val>
                                        </p:tav>
                                      </p:tavLst>
                                    </p:anim>
                                    <p:anim calcmode="lin" valueType="num">
                                      <p:cBhvr>
                                        <p:cTn id="19" dur="1000" fill="hold"/>
                                        <p:tgtEl>
                                          <p:spTgt spid="14"/>
                                        </p:tgtEl>
                                        <p:attrNameLst>
                                          <p:attrName>ppt_y</p:attrName>
                                        </p:attrNameLst>
                                      </p:cBhvr>
                                      <p:tavLst>
                                        <p:tav tm="0">
                                          <p:val>
                                            <p:strVal val="#ppt_y"/>
                                          </p:val>
                                        </p:tav>
                                        <p:tav tm="100000">
                                          <p:val>
                                            <p:strVal val="#ppt_y"/>
                                          </p:val>
                                        </p:tav>
                                      </p:tavLst>
                                    </p:anim>
                                  </p:childTnLst>
                                </p:cTn>
                              </p:par>
                              <p:par>
                                <p:cTn id="20" presetID="40" presetClass="entr" presetSubtype="0" fill="hold" grpId="0" nodeType="withEffect">
                                  <p:stCondLst>
                                    <p:cond delay="0"/>
                                  </p:stCondLst>
                                  <p:iterate type="lt">
                                    <p:tmPct val="10000"/>
                                  </p:iterate>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1"/>
                                          </p:val>
                                        </p:tav>
                                        <p:tav tm="100000">
                                          <p:val>
                                            <p:strVal val="#ppt_x"/>
                                          </p:val>
                                        </p:tav>
                                      </p:tavLst>
                                    </p:anim>
                                    <p:anim calcmode="lin" valueType="num">
                                      <p:cBhvr>
                                        <p:cTn id="24"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77194" y="987752"/>
            <a:ext cx="3706452"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合并</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3"/>
          <a:srcRect/>
          <a:stretch>
            <a:fillRect/>
          </a:stretch>
        </p:blipFill>
        <p:spPr bwMode="auto">
          <a:xfrm>
            <a:off x="1105593" y="1599334"/>
            <a:ext cx="2269856" cy="1339215"/>
          </a:xfrm>
          <a:prstGeom prst="rect">
            <a:avLst/>
          </a:prstGeom>
          <a:noFill/>
          <a:ln w="9525">
            <a:noFill/>
            <a:miter lim="800000"/>
            <a:headEnd/>
            <a:tailEnd/>
          </a:ln>
          <a:effectLst/>
        </p:spPr>
      </p:pic>
      <p:pic>
        <p:nvPicPr>
          <p:cNvPr id="8" name="Picture 6"/>
          <p:cNvPicPr>
            <a:picLocks noChangeAspect="1" noChangeArrowheads="1"/>
          </p:cNvPicPr>
          <p:nvPr/>
        </p:nvPicPr>
        <p:blipFill>
          <a:blip r:embed="rId4"/>
          <a:srcRect/>
          <a:stretch>
            <a:fillRect/>
          </a:stretch>
        </p:blipFill>
        <p:spPr bwMode="auto">
          <a:xfrm>
            <a:off x="6934200" y="2520316"/>
            <a:ext cx="3429000" cy="1870710"/>
          </a:xfrm>
          <a:prstGeom prst="rect">
            <a:avLst/>
          </a:prstGeom>
          <a:noFill/>
          <a:ln w="9525">
            <a:noFill/>
            <a:miter lim="800000"/>
            <a:headEnd/>
            <a:tailEnd/>
          </a:ln>
        </p:spPr>
      </p:pic>
      <p:pic>
        <p:nvPicPr>
          <p:cNvPr id="10" name="Picture 7"/>
          <p:cNvPicPr>
            <a:picLocks noChangeAspect="1" noChangeArrowheads="1"/>
          </p:cNvPicPr>
          <p:nvPr/>
        </p:nvPicPr>
        <p:blipFill>
          <a:blip r:embed="rId5"/>
          <a:srcRect/>
          <a:stretch>
            <a:fillRect/>
          </a:stretch>
        </p:blipFill>
        <p:spPr bwMode="auto">
          <a:xfrm>
            <a:off x="6934200" y="4663441"/>
            <a:ext cx="3429000" cy="1901190"/>
          </a:xfrm>
          <a:prstGeom prst="rect">
            <a:avLst/>
          </a:prstGeom>
          <a:noFill/>
          <a:ln w="9525">
            <a:noFill/>
            <a:miter lim="800000"/>
            <a:headEnd/>
            <a:tailEnd/>
          </a:ln>
        </p:spPr>
      </p:pic>
      <p:sp>
        <p:nvSpPr>
          <p:cNvPr id="11" name="Rectangle 1026"/>
          <p:cNvSpPr txBox="1">
            <a:spLocks noChangeArrowheads="1"/>
          </p:cNvSpPr>
          <p:nvPr/>
        </p:nvSpPr>
        <p:spPr bwMode="auto">
          <a:xfrm>
            <a:off x="6118860" y="1245870"/>
            <a:ext cx="4667251" cy="1000126"/>
          </a:xfrm>
          <a:prstGeom prst="rect">
            <a:avLst/>
          </a:prstGeom>
          <a:noFill/>
          <a:ln w="9525">
            <a:noFill/>
            <a:miter lim="800000"/>
            <a:headEnd/>
            <a:tailEnd/>
          </a:ln>
        </p:spPr>
        <p:txBody>
          <a:bodyPr lIns="117226" tIns="58613" rIns="117226" bIns="58613" anchor="ctr"/>
          <a:lstStyle/>
          <a:p>
            <a:pPr>
              <a:defRPr/>
            </a:pPr>
            <a:r>
              <a:rPr lang="zh-CN" altLang="en-US" sz="3100" dirty="0">
                <a:solidFill>
                  <a:schemeClr val="bg1"/>
                </a:solidFill>
                <a:latin typeface="方正大黑简体" pitchFamily="65" charset="-122"/>
                <a:ea typeface="方正大黑简体" pitchFamily="65" charset="-122"/>
                <a:cs typeface="+mj-cs"/>
              </a:rPr>
              <a:t>将装配组件转化为当前零件内的造型</a:t>
            </a:r>
            <a:endParaRPr lang="ko-KR" altLang="en-US" sz="3100" dirty="0">
              <a:solidFill>
                <a:schemeClr val="bg1"/>
              </a:solidFill>
              <a:latin typeface="方正大黑简体" pitchFamily="65" charset="-122"/>
              <a:ea typeface="+mn-ea"/>
              <a:cs typeface="+mj-cs"/>
            </a:endParaRPr>
          </a:p>
        </p:txBody>
      </p:sp>
      <p:pic>
        <p:nvPicPr>
          <p:cNvPr id="3075" name="Picture 3"/>
          <p:cNvPicPr>
            <a:picLocks noChangeAspect="1" noChangeArrowheads="1"/>
          </p:cNvPicPr>
          <p:nvPr/>
        </p:nvPicPr>
        <p:blipFill>
          <a:blip r:embed="rId6"/>
          <a:srcRect b="34011"/>
          <a:stretch>
            <a:fillRect/>
          </a:stretch>
        </p:blipFill>
        <p:spPr bwMode="auto">
          <a:xfrm>
            <a:off x="3394594" y="3062951"/>
            <a:ext cx="2260600" cy="3113405"/>
          </a:xfrm>
          <a:prstGeom prst="rect">
            <a:avLst/>
          </a:prstGeom>
          <a:noFill/>
          <a:ln w="9525">
            <a:noFill/>
            <a:miter lim="800000"/>
            <a:headEnd/>
            <a:tailEnd/>
          </a:ln>
          <a:effectLst/>
        </p:spPr>
      </p:pic>
      <p:sp>
        <p:nvSpPr>
          <p:cNvPr id="9" name="标题 3">
            <a:extLst>
              <a:ext uri="{FF2B5EF4-FFF2-40B4-BE49-F238E27FC236}">
                <a16:creationId xmlns="" xmlns:a16="http://schemas.microsoft.com/office/drawing/2014/main" id="{B4CB78AB-205A-4624-B5AB-FF99FAA07953}"/>
              </a:ext>
            </a:extLst>
          </p:cNvPr>
          <p:cNvSpPr>
            <a:spLocks noGrp="1"/>
          </p:cNvSpPr>
          <p:nvPr>
            <p:ph type="title"/>
          </p:nvPr>
        </p:nvSpPr>
        <p:spPr>
          <a:xfrm>
            <a:off x="844093" y="259635"/>
            <a:ext cx="4815488" cy="534341"/>
          </a:xfrm>
        </p:spPr>
        <p:txBody>
          <a:bodyPr>
            <a:noAutofit/>
          </a:bodyPr>
          <a:lstStyle/>
          <a:p>
            <a:pPr eaLnBrk="1" hangingPunct="1"/>
            <a:r>
              <a:rPr lang="zh-CN" altLang="en-US" sz="3600" dirty="0" smtClean="0">
                <a:solidFill>
                  <a:schemeClr val="accent1">
                    <a:lumMod val="60000"/>
                    <a:lumOff val="40000"/>
                  </a:schemeClr>
                </a:solidFill>
              </a:rPr>
              <a:t>常用装配工具</a:t>
            </a:r>
            <a:endParaRPr sz="3600" dirty="0">
              <a:solidFill>
                <a:schemeClr val="accent1">
                  <a:lumMod val="60000"/>
                  <a:lumOff val="40000"/>
                </a:schemeClr>
              </a:solidFill>
            </a:endParaRPr>
          </a:p>
        </p:txBody>
      </p:sp>
    </p:spTree>
    <p:extLst>
      <p:ext uri="{BB962C8B-B14F-4D97-AF65-F5344CB8AC3E}">
        <p14:creationId xmlns="" xmlns:p14="http://schemas.microsoft.com/office/powerpoint/2010/main" val="417429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1"/>
                                          </p:val>
                                        </p:tav>
                                        <p:tav tm="100000">
                                          <p:val>
                                            <p:strVal val="#ppt_x"/>
                                          </p:val>
                                        </p:tav>
                                      </p:tavLst>
                                    </p:anim>
                                    <p:anim calcmode="lin" valueType="num">
                                      <p:cBhvr>
                                        <p:cTn id="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322734"/>
            <a:ext cx="5071702"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提取造型</a:t>
            </a:r>
            <a:r>
              <a:rPr lang="en-US" altLang="zh-CN" sz="2600" dirty="0" smtClean="0">
                <a:solidFill>
                  <a:schemeClr val="bg1"/>
                </a:solidFill>
                <a:latin typeface="微软雅黑" panose="020B0503020204020204" pitchFamily="34" charset="-122"/>
                <a:ea typeface="微软雅黑" panose="020B0503020204020204" pitchFamily="34" charset="-122"/>
              </a:rPr>
              <a:t>/</a:t>
            </a:r>
            <a:r>
              <a:rPr lang="zh-CN" altLang="en-US" sz="2600" dirty="0" smtClean="0">
                <a:solidFill>
                  <a:schemeClr val="bg1"/>
                </a:solidFill>
                <a:latin typeface="微软雅黑" panose="020B0503020204020204" pitchFamily="34" charset="-122"/>
                <a:ea typeface="微软雅黑" panose="020B0503020204020204" pitchFamily="34" charset="-122"/>
              </a:rPr>
              <a:t>几何体到零件</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3"/>
          <a:srcRect/>
          <a:stretch>
            <a:fillRect/>
          </a:stretch>
        </p:blipFill>
        <p:spPr bwMode="auto">
          <a:xfrm>
            <a:off x="2758440" y="2451735"/>
            <a:ext cx="1828800" cy="1771650"/>
          </a:xfrm>
          <a:prstGeom prst="rect">
            <a:avLst/>
          </a:prstGeom>
          <a:noFill/>
          <a:ln w="9525">
            <a:noFill/>
            <a:miter lim="800000"/>
            <a:headEnd/>
            <a:tailEnd/>
          </a:ln>
          <a:effectLst/>
        </p:spPr>
      </p:pic>
      <p:pic>
        <p:nvPicPr>
          <p:cNvPr id="8" name="Picture 2"/>
          <p:cNvPicPr>
            <a:picLocks noChangeAspect="1" noChangeArrowheads="1"/>
          </p:cNvPicPr>
          <p:nvPr/>
        </p:nvPicPr>
        <p:blipFill>
          <a:blip r:embed="rId4"/>
          <a:srcRect/>
          <a:stretch>
            <a:fillRect/>
          </a:stretch>
        </p:blipFill>
        <p:spPr bwMode="auto">
          <a:xfrm>
            <a:off x="1188720" y="1083944"/>
            <a:ext cx="2269856" cy="1339215"/>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a:srcRect/>
          <a:stretch>
            <a:fillRect/>
          </a:stretch>
        </p:blipFill>
        <p:spPr bwMode="auto">
          <a:xfrm>
            <a:off x="5605780" y="1390015"/>
            <a:ext cx="2260600" cy="4718050"/>
          </a:xfrm>
          <a:prstGeom prst="rect">
            <a:avLst/>
          </a:prstGeom>
          <a:noFill/>
          <a:ln w="9525">
            <a:noFill/>
            <a:miter lim="800000"/>
            <a:headEnd/>
            <a:tailEnd/>
          </a:ln>
          <a:effectLst/>
        </p:spPr>
      </p:pic>
      <p:pic>
        <p:nvPicPr>
          <p:cNvPr id="4100" name="Picture 4"/>
          <p:cNvPicPr>
            <a:picLocks noChangeAspect="1" noChangeArrowheads="1"/>
          </p:cNvPicPr>
          <p:nvPr/>
        </p:nvPicPr>
        <p:blipFill>
          <a:blip r:embed="rId6"/>
          <a:srcRect/>
          <a:stretch>
            <a:fillRect/>
          </a:stretch>
        </p:blipFill>
        <p:spPr bwMode="auto">
          <a:xfrm>
            <a:off x="8760460" y="1367155"/>
            <a:ext cx="2260600" cy="4718050"/>
          </a:xfrm>
          <a:prstGeom prst="rect">
            <a:avLst/>
          </a:prstGeom>
          <a:noFill/>
          <a:ln w="9525">
            <a:noFill/>
            <a:miter lim="800000"/>
            <a:headEnd/>
            <a:tailEnd/>
          </a:ln>
          <a:effectLst/>
        </p:spPr>
      </p:pic>
      <p:sp>
        <p:nvSpPr>
          <p:cNvPr id="11" name="TextBox 12"/>
          <p:cNvSpPr txBox="1">
            <a:spLocks noChangeArrowheads="1"/>
          </p:cNvSpPr>
          <p:nvPr/>
        </p:nvSpPr>
        <p:spPr bwMode="auto">
          <a:xfrm>
            <a:off x="0" y="3000144"/>
            <a:ext cx="2952727" cy="3857856"/>
          </a:xfrm>
          <a:prstGeom prst="rect">
            <a:avLst/>
          </a:prstGeom>
          <a:noFill/>
          <a:ln w="9525">
            <a:noFill/>
            <a:miter lim="800000"/>
            <a:headEnd/>
            <a:tailEnd/>
          </a:ln>
        </p:spPr>
        <p:txBody>
          <a:bodyPr wrap="square" lIns="117226" tIns="58613" rIns="117226" bIns="58613">
            <a:spAutoFit/>
          </a:bodyPr>
          <a:lstStyle/>
          <a:p>
            <a:pPr marL="439598" indent="-439598">
              <a:buFont typeface="Arial" pitchFamily="34" charset="0"/>
              <a:buChar char="•"/>
            </a:pPr>
            <a:r>
              <a:rPr lang="zh-CN" altLang="en-US" sz="3100" dirty="0">
                <a:solidFill>
                  <a:schemeClr val="bg1"/>
                </a:solidFill>
                <a:latin typeface="方正大黑简体" pitchFamily="65" charset="-122"/>
                <a:ea typeface="方正大黑简体" pitchFamily="65" charset="-122"/>
              </a:rPr>
              <a:t>提取当前零件中的造型为组件</a:t>
            </a:r>
            <a:endParaRPr lang="en-US" altLang="zh-CN" sz="3100" dirty="0">
              <a:solidFill>
                <a:schemeClr val="bg1"/>
              </a:solidFill>
              <a:latin typeface="方正大黑简体" pitchFamily="65" charset="-122"/>
              <a:ea typeface="方正大黑简体" pitchFamily="65" charset="-122"/>
            </a:endParaRPr>
          </a:p>
          <a:p>
            <a:pPr marL="439598" indent="-439598">
              <a:buFont typeface="Arial" pitchFamily="34" charset="0"/>
              <a:buChar char="•"/>
            </a:pPr>
            <a:r>
              <a:rPr lang="zh-CN" altLang="en-US" sz="3100" dirty="0" smtClean="0">
                <a:solidFill>
                  <a:schemeClr val="bg1"/>
                </a:solidFill>
                <a:latin typeface="方正大黑简体" pitchFamily="65" charset="-122"/>
                <a:ea typeface="方正大黑简体" pitchFamily="65" charset="-122"/>
              </a:rPr>
              <a:t>提取</a:t>
            </a:r>
            <a:r>
              <a:rPr lang="zh-CN" altLang="en-US" sz="3100" dirty="0">
                <a:solidFill>
                  <a:schemeClr val="bg1"/>
                </a:solidFill>
                <a:latin typeface="方正大黑简体" pitchFamily="65" charset="-122"/>
                <a:ea typeface="方正大黑简体" pitchFamily="65" charset="-122"/>
              </a:rPr>
              <a:t>当前零件中的造型到其它组件中</a:t>
            </a:r>
            <a:endParaRPr lang="en-US" altLang="zh-CN" sz="3100" dirty="0">
              <a:solidFill>
                <a:schemeClr val="bg1"/>
              </a:solidFill>
              <a:latin typeface="方正大黑简体" pitchFamily="65" charset="-122"/>
              <a:ea typeface="方正大黑简体" pitchFamily="65" charset="-122"/>
            </a:endParaRPr>
          </a:p>
          <a:p>
            <a:pPr marL="439598" indent="-439598">
              <a:buFont typeface="Arial" pitchFamily="34" charset="0"/>
              <a:buChar char="•"/>
            </a:pPr>
            <a:endParaRPr lang="en-US" altLang="zh-CN" sz="2600" dirty="0">
              <a:ea typeface="黑体" pitchFamily="49" charset="-122"/>
            </a:endParaRPr>
          </a:p>
        </p:txBody>
      </p:sp>
    </p:spTree>
    <p:extLst>
      <p:ext uri="{BB962C8B-B14F-4D97-AF65-F5344CB8AC3E}">
        <p14:creationId xmlns="" xmlns:p14="http://schemas.microsoft.com/office/powerpoint/2010/main" val="310465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9" y="335986"/>
            <a:ext cx="2640472"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参考</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3"/>
          <a:srcRect/>
          <a:stretch>
            <a:fillRect/>
          </a:stretch>
        </p:blipFill>
        <p:spPr bwMode="auto">
          <a:xfrm>
            <a:off x="1350645" y="1093470"/>
            <a:ext cx="2038350" cy="22479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6885940" y="1161415"/>
            <a:ext cx="2260600" cy="4718050"/>
          </a:xfrm>
          <a:prstGeom prst="rect">
            <a:avLst/>
          </a:prstGeom>
          <a:noFill/>
          <a:ln w="9525">
            <a:noFill/>
            <a:miter lim="800000"/>
            <a:headEnd/>
            <a:tailEnd/>
          </a:ln>
          <a:effectLst/>
        </p:spPr>
      </p:pic>
      <p:sp>
        <p:nvSpPr>
          <p:cNvPr id="10" name="TextBox 12"/>
          <p:cNvSpPr txBox="1">
            <a:spLocks noChangeArrowheads="1"/>
          </p:cNvSpPr>
          <p:nvPr/>
        </p:nvSpPr>
        <p:spPr bwMode="auto">
          <a:xfrm>
            <a:off x="1188721" y="3709036"/>
            <a:ext cx="3667108" cy="2519028"/>
          </a:xfrm>
          <a:prstGeom prst="rect">
            <a:avLst/>
          </a:prstGeom>
          <a:noFill/>
          <a:ln w="9525">
            <a:noFill/>
            <a:miter lim="800000"/>
            <a:headEnd/>
            <a:tailEnd/>
          </a:ln>
        </p:spPr>
        <p:txBody>
          <a:bodyPr wrap="square" lIns="117226" tIns="58613" rIns="117226" bIns="58613">
            <a:spAutoFit/>
          </a:bodyPr>
          <a:lstStyle/>
          <a:p>
            <a:pPr marL="439598" indent="-439598">
              <a:buFont typeface="Arial" pitchFamily="34" charset="0"/>
              <a:buChar char="•"/>
            </a:pPr>
            <a:r>
              <a:rPr lang="zh-CN" altLang="en-US" sz="2600" dirty="0">
                <a:solidFill>
                  <a:schemeClr val="bg1"/>
                </a:solidFill>
                <a:latin typeface="方正大黑简体" pitchFamily="65" charset="-122"/>
                <a:ea typeface="方正大黑简体" pitchFamily="65" charset="-122"/>
              </a:rPr>
              <a:t>可进行组件之间特征参考</a:t>
            </a:r>
            <a:endParaRPr lang="en-US" altLang="zh-CN" sz="2600" dirty="0">
              <a:solidFill>
                <a:schemeClr val="bg1"/>
              </a:solidFill>
              <a:latin typeface="方正大黑简体" pitchFamily="65" charset="-122"/>
              <a:ea typeface="方正大黑简体" pitchFamily="65" charset="-122"/>
            </a:endParaRPr>
          </a:p>
          <a:p>
            <a:pPr marL="439598" indent="-439598">
              <a:buFont typeface="Arial" pitchFamily="34" charset="0"/>
              <a:buChar char="•"/>
            </a:pPr>
            <a:endParaRPr lang="en-US" altLang="zh-CN" sz="2600" dirty="0">
              <a:solidFill>
                <a:schemeClr val="bg1"/>
              </a:solidFill>
              <a:latin typeface="方正大黑简体" pitchFamily="65" charset="-122"/>
              <a:ea typeface="方正大黑简体" pitchFamily="65" charset="-122"/>
            </a:endParaRPr>
          </a:p>
          <a:p>
            <a:pPr marL="439598" indent="-439598">
              <a:buFont typeface="Arial" pitchFamily="34" charset="0"/>
              <a:buChar char="•"/>
            </a:pPr>
            <a:r>
              <a:rPr lang="zh-CN" altLang="en-US" sz="2600" dirty="0">
                <a:solidFill>
                  <a:schemeClr val="bg1"/>
                </a:solidFill>
                <a:latin typeface="方正大黑简体" pitchFamily="65" charset="-122"/>
                <a:ea typeface="方正大黑简体" pitchFamily="65" charset="-122"/>
              </a:rPr>
              <a:t>支持参考点、曲线、基准、曲面及实体造型</a:t>
            </a:r>
            <a:endParaRPr lang="en-US" altLang="zh-CN" sz="2600" dirty="0">
              <a:solidFill>
                <a:schemeClr val="bg1"/>
              </a:solidFill>
              <a:latin typeface="方正大黑简体" pitchFamily="65" charset="-122"/>
              <a:ea typeface="方正大黑简体" pitchFamily="65" charset="-122"/>
            </a:endParaRPr>
          </a:p>
        </p:txBody>
      </p:sp>
    </p:spTree>
    <p:extLst>
      <p:ext uri="{BB962C8B-B14F-4D97-AF65-F5344CB8AC3E}">
        <p14:creationId xmlns="" xmlns:p14="http://schemas.microsoft.com/office/powerpoint/2010/main" val="4119642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 xmlns:a16="http://schemas.microsoft.com/office/drawing/2014/main" id="{24529147-A69C-4B90-BBE2-0BA54BB0695B}"/>
              </a:ext>
            </a:extLst>
          </p:cNvPr>
          <p:cNvSpPr txBox="1">
            <a:spLocks noChangeArrowheads="1"/>
          </p:cNvSpPr>
          <p:nvPr/>
        </p:nvSpPr>
        <p:spPr bwMode="auto">
          <a:xfrm>
            <a:off x="993818" y="335986"/>
            <a:ext cx="3074599" cy="534340"/>
          </a:xfrm>
          <a:prstGeom prst="rect">
            <a:avLst/>
          </a:prstGeom>
          <a:noFill/>
          <a:ln w="9525">
            <a:noFill/>
            <a:miter lim="800000"/>
            <a:headEnd/>
            <a:tailEnd/>
          </a:ln>
        </p:spPr>
        <p:txBody>
          <a:bodyPr lIns="117226" tIns="58613" rIns="117226" bIns="58613"/>
          <a:lstStyle/>
          <a:p>
            <a:pPr marL="439598" indent="-439598">
              <a:spcBef>
                <a:spcPct val="20000"/>
              </a:spcBef>
              <a:buClr>
                <a:schemeClr val="tx2"/>
              </a:buClr>
              <a:buSzPct val="50000"/>
            </a:pPr>
            <a:r>
              <a:rPr lang="zh-CN" altLang="en-US" sz="2600" dirty="0" smtClean="0">
                <a:solidFill>
                  <a:schemeClr val="bg1"/>
                </a:solidFill>
                <a:latin typeface="微软雅黑" panose="020B0503020204020204" pitchFamily="34" charset="-122"/>
                <a:ea typeface="微软雅黑" panose="020B0503020204020204" pitchFamily="34" charset="-122"/>
              </a:rPr>
              <a:t>装配</a:t>
            </a:r>
            <a:r>
              <a:rPr lang="en-US" altLang="zh-CN" sz="2600" dirty="0" smtClean="0">
                <a:solidFill>
                  <a:schemeClr val="bg1"/>
                </a:solidFill>
                <a:latin typeface="微软雅黑" panose="020B0503020204020204" pitchFamily="34" charset="-122"/>
                <a:ea typeface="微软雅黑" panose="020B0503020204020204" pitchFamily="34" charset="-122"/>
              </a:rPr>
              <a:t>-&gt; </a:t>
            </a:r>
            <a:r>
              <a:rPr lang="zh-CN" altLang="en-US" sz="2600" dirty="0" smtClean="0">
                <a:solidFill>
                  <a:schemeClr val="bg1"/>
                </a:solidFill>
                <a:latin typeface="微软雅黑" panose="020B0503020204020204" pitchFamily="34" charset="-122"/>
                <a:ea typeface="微软雅黑" panose="020B0503020204020204" pitchFamily="34" charset="-122"/>
              </a:rPr>
              <a:t>剪切</a:t>
            </a:r>
            <a:endParaRPr lang="zh-CN" altLang="en-US" sz="2600" dirty="0">
              <a:solidFill>
                <a:schemeClr val="bg1"/>
              </a:solidFill>
              <a:latin typeface="微软雅黑" panose="020B0503020204020204" pitchFamily="34" charset="-122"/>
              <a:ea typeface="微软雅黑" panose="020B0503020204020204" pitchFamily="34" charset="-122"/>
            </a:endParaRPr>
          </a:p>
        </p:txBody>
      </p:sp>
      <p:pic>
        <p:nvPicPr>
          <p:cNvPr id="6146" name="Picture 2"/>
          <p:cNvPicPr>
            <a:picLocks noChangeAspect="1" noChangeArrowheads="1"/>
          </p:cNvPicPr>
          <p:nvPr/>
        </p:nvPicPr>
        <p:blipFill>
          <a:blip r:embed="rId3"/>
          <a:srcRect/>
          <a:stretch>
            <a:fillRect/>
          </a:stretch>
        </p:blipFill>
        <p:spPr bwMode="auto">
          <a:xfrm>
            <a:off x="907733" y="1193483"/>
            <a:ext cx="3609975" cy="1133475"/>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b="44670"/>
          <a:stretch>
            <a:fillRect/>
          </a:stretch>
        </p:blipFill>
        <p:spPr bwMode="auto">
          <a:xfrm>
            <a:off x="1513840" y="2670175"/>
            <a:ext cx="2260600" cy="2610485"/>
          </a:xfrm>
          <a:prstGeom prst="rect">
            <a:avLst/>
          </a:prstGeom>
          <a:noFill/>
          <a:ln w="9525">
            <a:noFill/>
            <a:miter lim="800000"/>
            <a:headEnd/>
            <a:tailEnd/>
          </a:ln>
          <a:effectLst/>
        </p:spPr>
      </p:pic>
      <p:pic>
        <p:nvPicPr>
          <p:cNvPr id="9" name="Picture 3"/>
          <p:cNvPicPr>
            <a:picLocks noChangeAspect="1" noChangeArrowheads="1"/>
          </p:cNvPicPr>
          <p:nvPr/>
        </p:nvPicPr>
        <p:blipFill>
          <a:blip r:embed="rId5"/>
          <a:srcRect/>
          <a:stretch>
            <a:fillRect/>
          </a:stretch>
        </p:blipFill>
        <p:spPr bwMode="auto">
          <a:xfrm>
            <a:off x="4564381" y="2811780"/>
            <a:ext cx="3689351" cy="2581276"/>
          </a:xfrm>
          <a:prstGeom prst="rect">
            <a:avLst/>
          </a:prstGeom>
          <a:noFill/>
          <a:ln w="9525">
            <a:noFill/>
            <a:miter lim="800000"/>
            <a:headEnd/>
            <a:tailEnd/>
          </a:ln>
        </p:spPr>
      </p:pic>
      <p:pic>
        <p:nvPicPr>
          <p:cNvPr id="10" name="Picture 4"/>
          <p:cNvPicPr>
            <a:picLocks noChangeAspect="1" noChangeArrowheads="1"/>
          </p:cNvPicPr>
          <p:nvPr/>
        </p:nvPicPr>
        <p:blipFill>
          <a:blip r:embed="rId6"/>
          <a:srcRect/>
          <a:stretch>
            <a:fillRect/>
          </a:stretch>
        </p:blipFill>
        <p:spPr bwMode="auto">
          <a:xfrm>
            <a:off x="7993381" y="3032761"/>
            <a:ext cx="3562351" cy="2426970"/>
          </a:xfrm>
          <a:prstGeom prst="rect">
            <a:avLst/>
          </a:prstGeom>
          <a:noFill/>
          <a:ln w="9525">
            <a:noFill/>
            <a:miter lim="800000"/>
            <a:headEnd/>
            <a:tailEnd/>
          </a:ln>
        </p:spPr>
      </p:pic>
    </p:spTree>
    <p:extLst>
      <p:ext uri="{BB962C8B-B14F-4D97-AF65-F5344CB8AC3E}">
        <p14:creationId xmlns="" xmlns:p14="http://schemas.microsoft.com/office/powerpoint/2010/main" val="22826275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5895</TotalTime>
  <Words>417</Words>
  <Application>Microsoft Office PowerPoint</Application>
  <PresentationFormat>自定义</PresentationFormat>
  <Paragraphs>86</Paragraphs>
  <Slides>23</Slides>
  <Notes>23</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幻灯片 1</vt:lpstr>
      <vt:lpstr>-自顶向下装配设计 -常用装配工具 -爆炸视图 -动画设计 </vt:lpstr>
      <vt:lpstr>自顶向下装配</vt:lpstr>
      <vt:lpstr>幻灯片 4</vt:lpstr>
      <vt:lpstr>幻灯片 5</vt:lpstr>
      <vt:lpstr>常用装配工具</vt:lpstr>
      <vt:lpstr>幻灯片 7</vt:lpstr>
      <vt:lpstr>幻灯片 8</vt:lpstr>
      <vt:lpstr>幻灯片 9</vt:lpstr>
      <vt:lpstr>幻灯片 10</vt:lpstr>
      <vt:lpstr>幻灯片 11</vt:lpstr>
      <vt:lpstr>爆炸视图</vt:lpstr>
      <vt:lpstr>幻灯片 13</vt:lpstr>
      <vt:lpstr>动画设计</vt:lpstr>
      <vt:lpstr>幻灯片 15</vt:lpstr>
      <vt:lpstr>幻灯片 16</vt:lpstr>
      <vt:lpstr>幻灯片 17</vt:lpstr>
      <vt:lpstr>幻灯片 18</vt:lpstr>
      <vt:lpstr>幻灯片 19</vt:lpstr>
      <vt:lpstr>幻灯片 20</vt:lpstr>
      <vt:lpstr>幻灯片 21</vt:lpstr>
      <vt:lpstr>幻灯片 22</vt:lpstr>
      <vt:lpstr>中望公司及产品介绍（MFG版）</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中望公司及产品介绍</dc:title>
  <dc:creator>Microsoft</dc:creator>
  <cp:lastModifiedBy>wangtaotao</cp:lastModifiedBy>
  <cp:revision>374</cp:revision>
  <dcterms:created xsi:type="dcterms:W3CDTF">2019-04-08T06:07:29Z</dcterms:created>
  <dcterms:modified xsi:type="dcterms:W3CDTF">2020-02-26T19:36:58Z</dcterms:modified>
</cp:coreProperties>
</file>