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342" r:id="rId3"/>
    <p:sldId id="344" r:id="rId4"/>
    <p:sldId id="367" r:id="rId5"/>
    <p:sldId id="378" r:id="rId6"/>
    <p:sldId id="385" r:id="rId7"/>
    <p:sldId id="369" r:id="rId8"/>
    <p:sldId id="370" r:id="rId9"/>
    <p:sldId id="371" r:id="rId10"/>
    <p:sldId id="373" r:id="rId11"/>
    <p:sldId id="372" r:id="rId12"/>
    <p:sldId id="384" r:id="rId13"/>
    <p:sldId id="374" r:id="rId14"/>
    <p:sldId id="375" r:id="rId15"/>
    <p:sldId id="377" r:id="rId16"/>
    <p:sldId id="381" r:id="rId17"/>
    <p:sldId id="376" r:id="rId18"/>
    <p:sldId id="286"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88DC1"/>
    <a:srgbClr val="3F3F3F"/>
    <a:srgbClr val="D0CECE"/>
    <a:srgbClr val="5D7AB4"/>
    <a:srgbClr val="4E7A9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47" autoAdjust="0"/>
    <p:restoredTop sz="89189" autoAdjust="0"/>
  </p:normalViewPr>
  <p:slideViewPr>
    <p:cSldViewPr snapToGrid="0">
      <p:cViewPr varScale="1">
        <p:scale>
          <a:sx n="46" d="100"/>
          <a:sy n="46" d="100"/>
        </p:scale>
        <p:origin x="-96" y="-749"/>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66" d="100"/>
          <a:sy n="66" d="100"/>
        </p:scale>
        <p:origin x="-3139"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13DB6E-6BCB-41CE-B072-13207960B0F7}" type="datetimeFigureOut">
              <a:rPr lang="zh-CN" altLang="en-US" smtClean="0"/>
              <a:pPr/>
              <a:t>2020/2/26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7D0C0C-C849-4529-82DF-9340F812575A}" type="slidenum">
              <a:rPr lang="zh-CN" altLang="en-US" smtClean="0"/>
              <a:pPr/>
              <a:t>‹#›</a:t>
            </a:fld>
            <a:endParaRPr lang="zh-CN" altLang="en-US"/>
          </a:p>
        </p:txBody>
      </p:sp>
    </p:spTree>
    <p:extLst>
      <p:ext uri="{BB962C8B-B14F-4D97-AF65-F5344CB8AC3E}">
        <p14:creationId xmlns:p14="http://schemas.microsoft.com/office/powerpoint/2010/main" xmlns="" val="185685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a:t>
            </a:fld>
            <a:endParaRPr lang="zh-CN" altLang="en-US"/>
          </a:p>
        </p:txBody>
      </p:sp>
    </p:spTree>
    <p:extLst>
      <p:ext uri="{BB962C8B-B14F-4D97-AF65-F5344CB8AC3E}">
        <p14:creationId xmlns:p14="http://schemas.microsoft.com/office/powerpoint/2010/main" xmlns="" val="1689335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14</a:t>
            </a:fld>
            <a:endParaRPr lang="zh-CN" altLang="en-US"/>
          </a:p>
        </p:txBody>
      </p:sp>
    </p:spTree>
    <p:extLst>
      <p:ext uri="{BB962C8B-B14F-4D97-AF65-F5344CB8AC3E}">
        <p14:creationId xmlns:p14="http://schemas.microsoft.com/office/powerpoint/2010/main" xmlns="" val="361767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sp>
        <p:nvSpPr>
          <p:cNvPr id="2" name="标题 1"/>
          <p:cNvSpPr>
            <a:spLocks noGrp="1"/>
          </p:cNvSpPr>
          <p:nvPr>
            <p:ph type="title"/>
          </p:nvPr>
        </p:nvSpPr>
        <p:spPr>
          <a:xfrm>
            <a:off x="3204029" y="2724552"/>
            <a:ext cx="8149771" cy="1325563"/>
          </a:xfrm>
        </p:spPr>
        <p:txBody>
          <a:bodyPr>
            <a:normAutofit/>
          </a:bodyPr>
          <a:lstStyle>
            <a:lvl1pPr marL="0" indent="0">
              <a:buFontTx/>
              <a:buNone/>
              <a:defRPr sz="1800"/>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B4CAE-C3D9-4283-AD18-41AFBC767DD8}" type="slidenum">
              <a:rPr lang="zh-CN" altLang="en-US" smtClean="0"/>
              <a:pPr/>
              <a:t>‹#›</a:t>
            </a:fld>
            <a:endParaRPr lang="zh-CN" altLang="en-US"/>
          </a:p>
        </p:txBody>
      </p:sp>
      <p:sp>
        <p:nvSpPr>
          <p:cNvPr id="6" name="object 4"/>
          <p:cNvSpPr txBox="1">
            <a:spLocks/>
          </p:cNvSpPr>
          <p:nvPr userDrawn="1"/>
        </p:nvSpPr>
        <p:spPr>
          <a:xfrm>
            <a:off x="321734" y="2549926"/>
            <a:ext cx="2750620" cy="1674817"/>
          </a:xfrm>
          <a:prstGeom prst="rect">
            <a:avLst/>
          </a:prstGeom>
          <a:solidFill>
            <a:srgbClr val="588DC1"/>
          </a:solidFill>
          <a:ln w="19050" cap="flat" cmpd="sng" algn="ctr">
            <a:noFill/>
            <a:prstDash val="solid"/>
            <a:miter lim="800000"/>
          </a:ln>
        </p:spPr>
        <p:style>
          <a:lnRef idx="3">
            <a:schemeClr val="lt1"/>
          </a:lnRef>
          <a:fillRef idx="1">
            <a:schemeClr val="accent5"/>
          </a:fillRef>
          <a:effectRef idx="1">
            <a:schemeClr val="accent5"/>
          </a:effectRef>
          <a:fontRef idx="minor">
            <a:schemeClr val="lt1"/>
          </a:fontRef>
        </p:style>
        <p:txBody>
          <a:bodyPr vert="horz" wrap="square" lIns="0" tIns="12700" rIns="0" bIns="0" rtlCol="0" anchor="ctr">
            <a:spAutoFit/>
          </a:bodyPr>
          <a:lstStyle>
            <a:lvl1pPr algn="l" defTabSz="914400" rtl="0" eaLnBrk="1" latinLnBrk="0" hangingPunct="1">
              <a:lnSpc>
                <a:spcPct val="90000"/>
              </a:lnSpc>
              <a:spcBef>
                <a:spcPct val="0"/>
              </a:spcBef>
              <a:buNone/>
              <a:defRPr sz="36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12700" algn="ctr">
              <a:lnSpc>
                <a:spcPct val="100000"/>
              </a:lnSpc>
              <a:spcBef>
                <a:spcPts val="100"/>
              </a:spcBef>
            </a:pPr>
            <a:r>
              <a:rPr lang="en-US" spc="-5" dirty="0">
                <a:latin typeface="Arial"/>
                <a:cs typeface="Arial"/>
              </a:rPr>
              <a:t/>
            </a:r>
            <a:br>
              <a:rPr lang="en-US" spc="-5" dirty="0">
                <a:latin typeface="Arial"/>
                <a:cs typeface="Arial"/>
              </a:rPr>
            </a:br>
            <a:r>
              <a:rPr lang="en-US" spc="-5" dirty="0">
                <a:latin typeface="Arial"/>
                <a:cs typeface="Arial"/>
              </a:rPr>
              <a:t>CONTENTS</a:t>
            </a:r>
            <a:r>
              <a:rPr lang="en-US" dirty="0">
                <a:latin typeface="Arial"/>
                <a:cs typeface="Arial"/>
              </a:rPr>
              <a:t/>
            </a:r>
            <a:br>
              <a:rPr lang="en-US" dirty="0">
                <a:latin typeface="Arial"/>
                <a:cs typeface="Arial"/>
              </a:rPr>
            </a:br>
            <a:r>
              <a:rPr lang="zh-CN" altLang="en-US" sz="1800" dirty="0"/>
              <a:t>目录</a:t>
            </a:r>
            <a:br>
              <a:rPr lang="zh-CN" altLang="en-US" sz="1800" dirty="0"/>
            </a:br>
            <a:endParaRPr lang="zh-CN" altLang="en-US" sz="1800" dirty="0"/>
          </a:p>
        </p:txBody>
      </p:sp>
    </p:spTree>
    <p:extLst>
      <p:ext uri="{BB962C8B-B14F-4D97-AF65-F5344CB8AC3E}">
        <p14:creationId xmlns:p14="http://schemas.microsoft.com/office/powerpoint/2010/main" xmlns="" val="2170519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2787967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4285975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3623729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18694949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B4CAE-C3D9-4283-AD18-41AFBC767DD8}" type="slidenum">
              <a:rPr lang="zh-CN" altLang="en-US" smtClean="0"/>
              <a:pPr/>
              <a:t>‹#›</a:t>
            </a:fld>
            <a:endParaRPr lang="zh-CN" altLang="en-US"/>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259432" y="6284622"/>
            <a:ext cx="1656693" cy="224354"/>
          </a:xfrm>
          <a:prstGeom prst="rect">
            <a:avLst/>
          </a:prstGeom>
        </p:spPr>
      </p:pic>
      <p:sp>
        <p:nvSpPr>
          <p:cNvPr id="8" name="矩形 1"/>
          <p:cNvSpPr>
            <a:spLocks noChangeArrowheads="1"/>
          </p:cNvSpPr>
          <p:nvPr userDrawn="1"/>
        </p:nvSpPr>
        <p:spPr bwMode="auto">
          <a:xfrm>
            <a:off x="-8221" y="2448123"/>
            <a:ext cx="12192000" cy="2014537"/>
          </a:xfrm>
          <a:prstGeom prst="rect">
            <a:avLst/>
          </a:prstGeom>
          <a:solidFill>
            <a:srgbClr val="588DC1"/>
          </a:solidFill>
          <a:ln>
            <a:noFill/>
          </a:ln>
        </p:spPr>
        <p:txBody>
          <a:bodyPr anchor="ctr"/>
          <a:lstStyle/>
          <a:p>
            <a:pPr algn="ctr"/>
            <a:endParaRPr lang="zh-CN" altLang="zh-CN" sz="3600" dirty="0">
              <a:solidFill>
                <a:schemeClr val="bg1"/>
              </a:solidFill>
              <a:latin typeface="微软雅黑" panose="020B0503020204020204" pitchFamily="34" charset="-122"/>
              <a:ea typeface="微软雅黑" panose="020B0503020204020204" pitchFamily="34" charset="-122"/>
              <a:cs typeface="方正兰亭纤黑_GBK" panose="02000000000000000000" charset="-122"/>
            </a:endParaRPr>
          </a:p>
        </p:txBody>
      </p:sp>
      <p:sp>
        <p:nvSpPr>
          <p:cNvPr id="2" name="标题 1"/>
          <p:cNvSpPr>
            <a:spLocks noGrp="1"/>
          </p:cNvSpPr>
          <p:nvPr>
            <p:ph type="title"/>
          </p:nvPr>
        </p:nvSpPr>
        <p:spPr>
          <a:xfrm>
            <a:off x="838200" y="2792609"/>
            <a:ext cx="10515600" cy="1325563"/>
          </a:xfrm>
        </p:spPr>
        <p:txBody>
          <a:bodyPr/>
          <a:lstStyle>
            <a:lvl1pPr algn="ctr">
              <a:defRPr/>
            </a:lvl1pPr>
          </a:lstStyle>
          <a:p>
            <a:r>
              <a:rPr lang="zh-CN" altLang="en-US" dirty="0"/>
              <a:t>单击此处编辑母版标题样式</a:t>
            </a:r>
          </a:p>
        </p:txBody>
      </p:sp>
    </p:spTree>
    <p:extLst>
      <p:ext uri="{BB962C8B-B14F-4D97-AF65-F5344CB8AC3E}">
        <p14:creationId xmlns:p14="http://schemas.microsoft.com/office/powerpoint/2010/main" xmlns="" val="1268462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小栏目页">
    <p:spTree>
      <p:nvGrpSpPr>
        <p:cNvPr id="1" name=""/>
        <p:cNvGrpSpPr/>
        <p:nvPr/>
      </p:nvGrpSpPr>
      <p:grpSpPr>
        <a:xfrm>
          <a:off x="0" y="0"/>
          <a:ext cx="0" cy="0"/>
          <a:chOff x="0" y="0"/>
          <a:chExt cx="0" cy="0"/>
        </a:xfrm>
      </p:grpSpPr>
      <p:sp>
        <p:nvSpPr>
          <p:cNvPr id="2" name="标题 1"/>
          <p:cNvSpPr>
            <a:spLocks noGrp="1"/>
          </p:cNvSpPr>
          <p:nvPr>
            <p:ph type="title"/>
          </p:nvPr>
        </p:nvSpPr>
        <p:spPr>
          <a:xfrm>
            <a:off x="1524000" y="2161735"/>
            <a:ext cx="9144000" cy="1325563"/>
          </a:xfrm>
        </p:spPr>
        <p:txBody>
          <a:bodyPr/>
          <a:lstStyle>
            <a:lvl1pPr algn="ctr">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B4CAE-C3D9-4283-AD18-41AFBC767DD8}" type="slidenum">
              <a:rPr lang="zh-CN" altLang="en-US" smtClean="0"/>
              <a:pPr/>
              <a:t>‹#›</a:t>
            </a:fld>
            <a:endParaRPr lang="zh-CN" altLang="en-US"/>
          </a:p>
        </p:txBody>
      </p:sp>
      <p:cxnSp>
        <p:nvCxnSpPr>
          <p:cNvPr id="8" name="直接连接符 7"/>
          <p:cNvCxnSpPr/>
          <p:nvPr userDrawn="1"/>
        </p:nvCxnSpPr>
        <p:spPr>
          <a:xfrm>
            <a:off x="4347148" y="3487298"/>
            <a:ext cx="349270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 name="文本占位符 2"/>
          <p:cNvSpPr>
            <a:spLocks noGrp="1"/>
          </p:cNvSpPr>
          <p:nvPr>
            <p:ph type="body" idx="13"/>
          </p:nvPr>
        </p:nvSpPr>
        <p:spPr>
          <a:xfrm>
            <a:off x="1524000" y="3718606"/>
            <a:ext cx="9144000" cy="1500187"/>
          </a:xfrm>
        </p:spPr>
        <p:txBody>
          <a:bodyPr>
            <a:normAutofit/>
          </a:bodyPr>
          <a:lstStyle>
            <a:lvl1pPr marL="0" indent="0" algn="ctr">
              <a:buNone/>
              <a:defRPr sz="18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Tree>
    <p:extLst>
      <p:ext uri="{BB962C8B-B14F-4D97-AF65-F5344CB8AC3E}">
        <p14:creationId xmlns:p14="http://schemas.microsoft.com/office/powerpoint/2010/main" xmlns="" val="84980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231729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11678" y="-2594"/>
            <a:ext cx="10515600" cy="1058599"/>
          </a:xfrm>
        </p:spPr>
        <p:txBody>
          <a:bodyPr>
            <a:normAutofit/>
          </a:bodyPr>
          <a:lstStyle>
            <a:lvl1pPr>
              <a:defRPr sz="2800">
                <a:solidFill>
                  <a:schemeClr val="bg1"/>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p:txBody>
          <a:bodyPr>
            <a:normAutofit/>
          </a:bodyPr>
          <a:lstStyle>
            <a:lvl1pPr>
              <a:defRPr sz="1800">
                <a:solidFill>
                  <a:schemeClr val="bg1"/>
                </a:solidFill>
                <a:latin typeface="微软雅黑" panose="020B0503020204020204" pitchFamily="34" charset="-122"/>
                <a:ea typeface="微软雅黑" panose="020B0503020204020204" pitchFamily="34" charset="-122"/>
              </a:defRPr>
            </a:lvl1pPr>
            <a:lvl2pPr>
              <a:defRPr sz="1800">
                <a:solidFill>
                  <a:schemeClr val="bg1"/>
                </a:solidFill>
                <a:latin typeface="微软雅黑" panose="020B0503020204020204" pitchFamily="34" charset="-122"/>
                <a:ea typeface="微软雅黑" panose="020B0503020204020204" pitchFamily="34" charset="-122"/>
              </a:defRPr>
            </a:lvl2pPr>
            <a:lvl3pPr>
              <a:defRPr sz="1800">
                <a:solidFill>
                  <a:schemeClr val="bg1"/>
                </a:solidFill>
                <a:latin typeface="微软雅黑" panose="020B0503020204020204" pitchFamily="34" charset="-122"/>
                <a:ea typeface="微软雅黑" panose="020B0503020204020204" pitchFamily="34" charset="-122"/>
              </a:defRPr>
            </a:lvl3pPr>
            <a:lvl4pPr>
              <a:defRPr sz="1800">
                <a:solidFill>
                  <a:schemeClr val="bg1"/>
                </a:solidFill>
                <a:latin typeface="微软雅黑" panose="020B0503020204020204" pitchFamily="34" charset="-122"/>
                <a:ea typeface="微软雅黑" panose="020B0503020204020204" pitchFamily="34" charset="-122"/>
              </a:defRPr>
            </a:lvl4pPr>
            <a:lvl5pPr>
              <a:defRPr sz="1800">
                <a:solidFill>
                  <a:schemeClr val="bg1"/>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
        <p:nvSpPr>
          <p:cNvPr id="9" name="矩形 3"/>
          <p:cNvSpPr>
            <a:spLocks noChangeArrowheads="1"/>
          </p:cNvSpPr>
          <p:nvPr userDrawn="1"/>
        </p:nvSpPr>
        <p:spPr bwMode="auto">
          <a:xfrm>
            <a:off x="0" y="635"/>
            <a:ext cx="658495" cy="1055370"/>
          </a:xfrm>
          <a:prstGeom prst="rect">
            <a:avLst/>
          </a:prstGeom>
          <a:solidFill>
            <a:srgbClr val="5B9BD5"/>
          </a:solidFill>
          <a:ln>
            <a:noFill/>
          </a:ln>
          <a:extLst>
            <a:ext uri="{91240B29-F687-4F45-9708-019B960494DF}">
              <a14:hiddenLine xmlns:a14="http://schemas.microsoft.com/office/drawing/2010/main" xmlns="" w="12700">
                <a:solidFill>
                  <a:srgbClr val="008864"/>
                </a:solidFill>
                <a:bevel/>
              </a14:hiddenLine>
            </a:ext>
          </a:extLst>
        </p:spPr>
        <p:txBody>
          <a:bodyPr anchor="ctr"/>
          <a:lstStyle/>
          <a:p>
            <a:pPr algn="ctr"/>
            <a:endParaRPr lang="zh-CN" altLang="zh-CN">
              <a:solidFill>
                <a:srgbClr val="FFFFFF"/>
              </a:solidFill>
            </a:endParaRPr>
          </a:p>
        </p:txBody>
      </p:sp>
    </p:spTree>
    <p:extLst>
      <p:ext uri="{BB962C8B-B14F-4D97-AF65-F5344CB8AC3E}">
        <p14:creationId xmlns:p14="http://schemas.microsoft.com/office/powerpoint/2010/main" xmlns="" val="3581060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normAutofit/>
          </a:bodyPr>
          <a:lstStyle>
            <a:lvl1pPr>
              <a:defRPr sz="44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973944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1509219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629063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3486507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68C25DC-9F7D-44CA-9D78-86254823F854}" type="datetimeFigureOut">
              <a:rPr lang="zh-CN" altLang="en-US" smtClean="0"/>
              <a:pPr/>
              <a:t>2020/2/26</a:t>
            </a:fld>
            <a:endParaRPr lang="zh-CN" altLang="en-US" dirty="0"/>
          </a:p>
        </p:txBody>
      </p:sp>
      <p:sp>
        <p:nvSpPr>
          <p:cNvPr id="3" name="页脚占位符 2"/>
          <p:cNvSpPr>
            <a:spLocks noGrp="1"/>
          </p:cNvSpPr>
          <p:nvPr>
            <p:ph type="ftr" sz="quarter" idx="1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1790420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1"/>
          <p:cNvSpPr>
            <a:spLocks noChangeArrowheads="1"/>
          </p:cNvSpPr>
          <p:nvPr userDrawn="1"/>
        </p:nvSpPr>
        <p:spPr bwMode="auto">
          <a:xfrm>
            <a:off x="0" y="0"/>
            <a:ext cx="12192000" cy="6881911"/>
          </a:xfrm>
          <a:prstGeom prst="rect">
            <a:avLst/>
          </a:prstGeom>
          <a:solidFill>
            <a:srgbClr val="3F3F3F"/>
          </a:solidFill>
          <a:ln>
            <a:noFill/>
          </a:ln>
          <a:extLst>
            <a:ext uri="{91240B29-F687-4F45-9708-019B960494DF}">
              <a14:hiddenLine xmlns:a14="http://schemas.microsoft.com/office/drawing/2010/main" xmlns="" w="12700">
                <a:solidFill>
                  <a:srgbClr val="008864"/>
                </a:solidFill>
                <a:bevel/>
              </a14:hiddenLine>
            </a:ext>
          </a:extLst>
        </p:spPr>
        <p:txBody>
          <a:bodyPr anchor="ctr"/>
          <a:lstStyle/>
          <a:p>
            <a:pPr algn="ctr"/>
            <a:endParaRPr lang="zh-CN" altLang="zh-CN" sz="4800" dirty="0">
              <a:solidFill>
                <a:srgbClr val="FFFFFF"/>
              </a:solidFill>
              <a:latin typeface="微软雅黑" panose="020B0503020204020204" pitchFamily="34" charset="-122"/>
              <a:ea typeface="微软雅黑" panose="020B0503020204020204" pitchFamily="34" charset="-122"/>
            </a:endParaRPr>
          </a:p>
        </p:txBody>
      </p:sp>
      <p:sp>
        <p:nvSpPr>
          <p:cNvPr id="2" name="标题占位符 1"/>
          <p:cNvSpPr>
            <a:spLocks noGrp="1"/>
          </p:cNvSpPr>
          <p:nvPr>
            <p:ph type="title"/>
          </p:nvPr>
        </p:nvSpPr>
        <p:spPr>
          <a:xfrm>
            <a:off x="838200" y="9216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648201"/>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B4CAE-C3D9-4283-AD18-41AFBC767DD8}" type="slidenum">
              <a:rPr lang="zh-CN" altLang="en-US" smtClean="0"/>
              <a:pPr/>
              <a:t>‹#›</a:t>
            </a:fld>
            <a:endParaRPr lang="zh-CN" altLang="en-US"/>
          </a:p>
        </p:txBody>
      </p:sp>
    </p:spTree>
    <p:extLst>
      <p:ext uri="{BB962C8B-B14F-4D97-AF65-F5344CB8AC3E}">
        <p14:creationId xmlns:p14="http://schemas.microsoft.com/office/powerpoint/2010/main" xmlns="" val="3009202175"/>
      </p:ext>
    </p:extLst>
  </p:cSld>
  <p:clrMap bg1="lt1" tx1="dk1" bg2="lt2" tx2="dk2" accent1="accent1" accent2="accent2" accent3="accent3" accent4="accent4" accent5="accent5" accent6="accent6" hlink="hlink" folHlink="folHlink"/>
  <p:sldLayoutIdLst>
    <p:sldLayoutId id="2147483660" r:id="rId1"/>
    <p:sldLayoutId id="2147483662"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1" r:id="rId14"/>
  </p:sldLayoutIdLst>
  <p:txStyles>
    <p:titleStyle>
      <a:lvl1pPr algn="l" defTabSz="914400" rtl="0" eaLnBrk="1" latinLnBrk="0" hangingPunct="1">
        <a:lnSpc>
          <a:spcPct val="90000"/>
        </a:lnSpc>
        <a:spcBef>
          <a:spcPct val="0"/>
        </a:spcBef>
        <a:buNone/>
        <a:defRPr sz="3600" kern="1200">
          <a:solidFill>
            <a:schemeClr val="bg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4">
            <a:extLst>
              <a:ext uri="{FF2B5EF4-FFF2-40B4-BE49-F238E27FC236}">
                <a16:creationId xmlns:a16="http://schemas.microsoft.com/office/drawing/2014/main" xmlns="" id="{D2C4BFA1-2075-4901-9E24-E41D1FDD51FD}"/>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155481" y="498348"/>
            <a:ext cx="9668040" cy="5626681"/>
            <a:chOff x="1155481" y="498348"/>
            <a:chExt cx="9668040" cy="5626681"/>
          </a:xfrm>
        </p:grpSpPr>
        <p:sp>
          <p:nvSpPr>
            <p:cNvPr id="9" name="Oval 5">
              <a:extLst>
                <a:ext uri="{FF2B5EF4-FFF2-40B4-BE49-F238E27FC236}">
                  <a16:creationId xmlns:a16="http://schemas.microsoft.com/office/drawing/2014/main" xmlns="" id="{985A7375-E3AF-4F5C-85AE-17E8832952CA}"/>
                </a:ext>
                <a:ext uri="{C183D7F6-B498-43B3-948B-1728B52AA6E4}">
                  <adec:decorative xmlns:adec="http://schemas.microsoft.com/office/drawing/2017/decorative" xmlns="" val="1"/>
                </a:ext>
              </a:extLst>
            </p:cNvPr>
            <p:cNvSpPr>
              <a:spLocks noChangeArrowheads="1"/>
            </p:cNvSpPr>
            <p:nvPr>
              <p:extLst>
                <p:ext uri="{386F3935-93C4-4BCD-93E2-E3B085C9AB24}">
                  <p16:designElem xmlns:p16="http://schemas.microsoft.com/office/powerpoint/2015/main" xmlns="" val="1"/>
                </p:ext>
              </p:extLst>
            </p:nvPr>
          </p:nvSpPr>
          <p:spPr bwMode="auto">
            <a:xfrm>
              <a:off x="1155481" y="498348"/>
              <a:ext cx="5626681" cy="5626681"/>
            </a:xfrm>
            <a:prstGeom prst="ellipse">
              <a:avLst/>
            </a:prstGeom>
            <a:solidFill>
              <a:schemeClr val="accent1">
                <a:alpha val="55000"/>
              </a:schemeClr>
            </a:solidFill>
            <a:ln>
              <a:noFill/>
            </a:ln>
          </p:spPr>
          <p:txBody>
            <a:bodyPr/>
            <a:lstStyle/>
            <a:p>
              <a:endParaRPr lang="zh-CN" altLang="en-US"/>
            </a:p>
          </p:txBody>
        </p:sp>
        <p:sp>
          <p:nvSpPr>
            <p:cNvPr id="10" name="Oval 16">
              <a:extLst>
                <a:ext uri="{FF2B5EF4-FFF2-40B4-BE49-F238E27FC236}">
                  <a16:creationId xmlns:a16="http://schemas.microsoft.com/office/drawing/2014/main" xmlns="" id="{F0307F65-8304-4FA8-A841-D4D7625411BE}"/>
                </a:ext>
                <a:ext uri="{C183D7F6-B498-43B3-948B-1728B52AA6E4}">
                  <adec:decorative xmlns:adec="http://schemas.microsoft.com/office/drawing/2017/decorative" xmlns="" val="1"/>
                </a:ext>
              </a:extLst>
            </p:cNvPr>
            <p:cNvSpPr>
              <a:spLocks noChangeArrowheads="1"/>
            </p:cNvSpPr>
            <p:nvPr>
              <p:extLst>
                <p:ext uri="{386F3935-93C4-4BCD-93E2-E3B085C9AB24}">
                  <p16:designElem xmlns:p16="http://schemas.microsoft.com/office/powerpoint/2015/main" xmlns="" val="1"/>
                </p:ext>
              </p:extLst>
            </p:nvPr>
          </p:nvSpPr>
          <p:spPr bwMode="auto">
            <a:xfrm>
              <a:off x="5196840" y="498348"/>
              <a:ext cx="5626681" cy="5626681"/>
            </a:xfrm>
            <a:prstGeom prst="ellipse">
              <a:avLst/>
            </a:prstGeom>
            <a:solidFill>
              <a:schemeClr val="accent1">
                <a:alpha val="55000"/>
              </a:schemeClr>
            </a:solidFill>
            <a:ln>
              <a:noFill/>
            </a:ln>
          </p:spPr>
          <p:txBody>
            <a:bodyPr/>
            <a:lstStyle/>
            <a:p>
              <a:endParaRPr lang="zh-CN" altLang="en-US"/>
            </a:p>
          </p:txBody>
        </p:sp>
        <p:sp>
          <p:nvSpPr>
            <p:cNvPr id="11" name="Oval 5">
              <a:extLst>
                <a:ext uri="{FF2B5EF4-FFF2-40B4-BE49-F238E27FC236}">
                  <a16:creationId xmlns:a16="http://schemas.microsoft.com/office/drawing/2014/main" xmlns="" id="{C8B8394C-136F-4E05-A002-D93A5E79CD50}"/>
                </a:ext>
                <a:ext uri="{C183D7F6-B498-43B3-948B-1728B52AA6E4}">
                  <adec:decorative xmlns:adec="http://schemas.microsoft.com/office/drawing/2017/decorative" xmlns="" val="1"/>
                </a:ext>
              </a:extLst>
            </p:cNvPr>
            <p:cNvSpPr>
              <a:spLocks noChangeArrowheads="1"/>
            </p:cNvSpPr>
            <p:nvPr>
              <p:extLst>
                <p:ext uri="{386F3935-93C4-4BCD-93E2-E3B085C9AB24}">
                  <p16:designElem xmlns:p16="http://schemas.microsoft.com/office/powerpoint/2015/main" xmlns="" val="1"/>
                </p:ext>
              </p:extLst>
            </p:nvPr>
          </p:nvSpPr>
          <p:spPr bwMode="auto">
            <a:xfrm>
              <a:off x="3165348" y="498348"/>
              <a:ext cx="5626681" cy="5626681"/>
            </a:xfrm>
            <a:prstGeom prst="ellipse">
              <a:avLst/>
            </a:prstGeom>
            <a:solidFill>
              <a:schemeClr val="accent1">
                <a:alpha val="70000"/>
              </a:schemeClr>
            </a:solidFill>
            <a:ln>
              <a:noFill/>
            </a:ln>
          </p:spPr>
          <p:txBody>
            <a:bodyPr/>
            <a:lstStyle/>
            <a:p>
              <a:endParaRPr lang="zh-CN" altLang="en-US"/>
            </a:p>
          </p:txBody>
        </p:sp>
      </p:gr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267653" y="6467380"/>
            <a:ext cx="1656693" cy="224354"/>
          </a:xfrm>
          <a:prstGeom prst="rect">
            <a:avLst/>
          </a:prstGeom>
        </p:spPr>
      </p:pic>
      <p:sp>
        <p:nvSpPr>
          <p:cNvPr id="3" name="文本框 2"/>
          <p:cNvSpPr txBox="1"/>
          <p:nvPr/>
        </p:nvSpPr>
        <p:spPr>
          <a:xfrm>
            <a:off x="5420743" y="4659060"/>
            <a:ext cx="1210588" cy="400110"/>
          </a:xfrm>
          <a:prstGeom prst="rect">
            <a:avLst/>
          </a:prstGeom>
          <a:noFill/>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中望软件</a:t>
            </a:r>
          </a:p>
        </p:txBody>
      </p:sp>
      <p:sp>
        <p:nvSpPr>
          <p:cNvPr id="14" name="Rectangle 19">
            <a:extLst>
              <a:ext uri="{FF2B5EF4-FFF2-40B4-BE49-F238E27FC236}">
                <a16:creationId xmlns:a16="http://schemas.microsoft.com/office/drawing/2014/main" xmlns="" id="{053FB2EE-284F-4C87-AB3D-BBF87A9FAB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514600"/>
            <a:ext cx="12192000" cy="18288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5" name="文本框 4"/>
          <p:cNvSpPr txBox="1"/>
          <p:nvPr/>
        </p:nvSpPr>
        <p:spPr>
          <a:xfrm>
            <a:off x="2912608" y="3075057"/>
            <a:ext cx="7384331" cy="707886"/>
          </a:xfrm>
          <a:prstGeom prst="rect">
            <a:avLst/>
          </a:prstGeom>
          <a:noFill/>
        </p:spPr>
        <p:txBody>
          <a:bodyPr wrap="square" rtlCol="0">
            <a:spAutoFit/>
          </a:bodyPr>
          <a:lstStyle/>
          <a:p>
            <a:r>
              <a:rPr lang="zh-CN" altLang="en-US" sz="4000" dirty="0" smtClean="0">
                <a:latin typeface="微软雅黑" panose="020B0503020204020204" pitchFamily="34" charset="-122"/>
                <a:ea typeface="微软雅黑" panose="020B0503020204020204" pitchFamily="34" charset="-122"/>
              </a:rPr>
              <a:t>第十二课  </a:t>
            </a:r>
            <a:r>
              <a:rPr lang="zh-CN" altLang="en-US" sz="4000" dirty="0">
                <a:latin typeface="微软雅黑" panose="020B0503020204020204" pitchFamily="34" charset="-122"/>
                <a:ea typeface="微软雅黑" panose="020B0503020204020204" pitchFamily="34" charset="-122"/>
              </a:rPr>
              <a:t>中望</a:t>
            </a:r>
            <a:r>
              <a:rPr lang="en-US" altLang="zh-CN" sz="4000" dirty="0" smtClean="0">
                <a:latin typeface="微软雅黑" panose="020B0503020204020204" pitchFamily="34" charset="-122"/>
                <a:ea typeface="微软雅黑" panose="020B0503020204020204" pitchFamily="34" charset="-122"/>
              </a:rPr>
              <a:t>3D-</a:t>
            </a:r>
            <a:r>
              <a:rPr lang="zh-CN" altLang="en-US" sz="4000" dirty="0" smtClean="0">
                <a:latin typeface="微软雅黑" panose="020B0503020204020204" pitchFamily="34" charset="-122"/>
                <a:ea typeface="微软雅黑" panose="020B0503020204020204" pitchFamily="34" charset="-122"/>
              </a:rPr>
              <a:t>装配系列</a:t>
            </a:r>
            <a:r>
              <a:rPr lang="en-US" altLang="zh-CN" sz="4000" dirty="0" smtClean="0">
                <a:latin typeface="微软雅黑" panose="020B0503020204020204" pitchFamily="34" charset="-122"/>
                <a:ea typeface="微软雅黑" panose="020B0503020204020204" pitchFamily="34" charset="-122"/>
              </a:rPr>
              <a:t>1</a:t>
            </a:r>
            <a:endParaRPr lang="zh-CN" altLang="en-US" sz="4000" dirty="0">
              <a:solidFill>
                <a:srgbClr val="3F3F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597293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993818" y="335986"/>
            <a:ext cx="348119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拖拽</a:t>
            </a:r>
            <a:r>
              <a:rPr lang="en-US" altLang="zh-CN" sz="2600" dirty="0" smtClean="0">
                <a:solidFill>
                  <a:schemeClr val="bg1"/>
                </a:solidFill>
                <a:latin typeface="微软雅黑" panose="020B0503020204020204" pitchFamily="34" charset="-122"/>
                <a:ea typeface="微软雅黑" panose="020B0503020204020204" pitchFamily="34" charset="-122"/>
              </a:rPr>
              <a:t>/</a:t>
            </a:r>
            <a:r>
              <a:rPr lang="zh-CN" altLang="en-US" sz="2600" dirty="0" smtClean="0">
                <a:solidFill>
                  <a:schemeClr val="bg1"/>
                </a:solidFill>
                <a:latin typeface="微软雅黑" panose="020B0503020204020204" pitchFamily="34" charset="-122"/>
                <a:ea typeface="微软雅黑" panose="020B0503020204020204" pitchFamily="34" charset="-122"/>
              </a:rPr>
              <a:t>旋转</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6146" name="Picture 2"/>
          <p:cNvPicPr>
            <a:picLocks noChangeAspect="1" noChangeArrowheads="1"/>
          </p:cNvPicPr>
          <p:nvPr/>
        </p:nvPicPr>
        <p:blipFill>
          <a:blip r:embed="rId3"/>
          <a:srcRect/>
          <a:stretch>
            <a:fillRect/>
          </a:stretch>
        </p:blipFill>
        <p:spPr bwMode="auto">
          <a:xfrm>
            <a:off x="640773" y="1267691"/>
            <a:ext cx="4343400" cy="1828800"/>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a:srcRect b="42357"/>
          <a:stretch>
            <a:fillRect/>
          </a:stretch>
        </p:blipFill>
        <p:spPr bwMode="auto">
          <a:xfrm>
            <a:off x="1654463" y="3388880"/>
            <a:ext cx="2260600" cy="2873375"/>
          </a:xfrm>
          <a:prstGeom prst="rect">
            <a:avLst/>
          </a:prstGeom>
          <a:noFill/>
          <a:ln w="9525">
            <a:noFill/>
            <a:miter lim="800000"/>
            <a:headEnd/>
            <a:tailEnd/>
          </a:ln>
          <a:effectLst/>
        </p:spPr>
      </p:pic>
      <p:pic>
        <p:nvPicPr>
          <p:cNvPr id="11" name="Picture 2"/>
          <p:cNvPicPr>
            <a:picLocks noChangeAspect="1" noChangeArrowheads="1"/>
          </p:cNvPicPr>
          <p:nvPr/>
        </p:nvPicPr>
        <p:blipFill>
          <a:blip r:embed="rId5"/>
          <a:srcRect/>
          <a:stretch>
            <a:fillRect/>
          </a:stretch>
        </p:blipFill>
        <p:spPr bwMode="auto">
          <a:xfrm>
            <a:off x="5221422" y="3152772"/>
            <a:ext cx="3848100" cy="3324225"/>
          </a:xfrm>
          <a:prstGeom prst="rect">
            <a:avLst/>
          </a:prstGeom>
          <a:noFill/>
          <a:ln w="9525">
            <a:noFill/>
            <a:miter lim="800000"/>
            <a:headEnd/>
            <a:tailEnd/>
          </a:ln>
          <a:effectLst/>
        </p:spPr>
      </p:pic>
      <p:sp>
        <p:nvSpPr>
          <p:cNvPr id="12" name="上弧形箭头 11"/>
          <p:cNvSpPr/>
          <p:nvPr/>
        </p:nvSpPr>
        <p:spPr>
          <a:xfrm rot="18802771">
            <a:off x="5829445" y="4687253"/>
            <a:ext cx="1000124" cy="476251"/>
          </a:xfrm>
          <a:prstGeom prst="curvedDownArrow">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solidFill>
                <a:schemeClr val="tx1"/>
              </a:solidFill>
            </a:endParaRPr>
          </a:p>
        </p:txBody>
      </p:sp>
      <p:sp>
        <p:nvSpPr>
          <p:cNvPr id="14" name="上弧形箭头 13"/>
          <p:cNvSpPr/>
          <p:nvPr/>
        </p:nvSpPr>
        <p:spPr>
          <a:xfrm rot="4021930">
            <a:off x="8279010" y="3682301"/>
            <a:ext cx="1000126" cy="476251"/>
          </a:xfrm>
          <a:prstGeom prst="curvedDownArrow">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solidFill>
                <a:schemeClr val="tx1"/>
              </a:solidFill>
            </a:endParaRPr>
          </a:p>
        </p:txBody>
      </p:sp>
      <p:pic>
        <p:nvPicPr>
          <p:cNvPr id="6148" name="Picture 4"/>
          <p:cNvPicPr>
            <a:picLocks noChangeAspect="1" noChangeArrowheads="1"/>
          </p:cNvPicPr>
          <p:nvPr/>
        </p:nvPicPr>
        <p:blipFill>
          <a:blip r:embed="rId6"/>
          <a:srcRect/>
          <a:stretch>
            <a:fillRect/>
          </a:stretch>
        </p:blipFill>
        <p:spPr bwMode="auto">
          <a:xfrm>
            <a:off x="9221931" y="415636"/>
            <a:ext cx="2677990" cy="2851006"/>
          </a:xfrm>
          <a:prstGeom prst="rect">
            <a:avLst/>
          </a:prstGeom>
          <a:noFill/>
          <a:ln w="9525">
            <a:noFill/>
            <a:miter lim="800000"/>
            <a:headEnd/>
            <a:tailEnd/>
          </a:ln>
          <a:effectLst/>
        </p:spPr>
      </p:pic>
    </p:spTree>
    <p:extLst>
      <p:ext uri="{BB962C8B-B14F-4D97-AF65-F5344CB8AC3E}">
        <p14:creationId xmlns:p14="http://schemas.microsoft.com/office/powerpoint/2010/main" xmlns="" val="41196424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993818" y="335986"/>
            <a:ext cx="307459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完成其他组件装配</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8" name="Picture 2"/>
          <p:cNvPicPr>
            <a:picLocks noChangeAspect="1" noChangeArrowheads="1"/>
          </p:cNvPicPr>
          <p:nvPr/>
        </p:nvPicPr>
        <p:blipFill>
          <a:blip r:embed="rId3"/>
          <a:srcRect/>
          <a:stretch>
            <a:fillRect/>
          </a:stretch>
        </p:blipFill>
        <p:spPr bwMode="auto">
          <a:xfrm>
            <a:off x="3780109" y="1105751"/>
            <a:ext cx="2112110" cy="2414573"/>
          </a:xfrm>
          <a:prstGeom prst="rect">
            <a:avLst/>
          </a:prstGeom>
          <a:noFill/>
          <a:ln w="9525">
            <a:noFill/>
            <a:miter lim="800000"/>
            <a:headEnd/>
            <a:tailEnd/>
          </a:ln>
          <a:effectLst/>
        </p:spPr>
      </p:pic>
      <p:pic>
        <p:nvPicPr>
          <p:cNvPr id="9" name="Picture 3"/>
          <p:cNvPicPr>
            <a:picLocks noChangeAspect="1" noChangeArrowheads="1"/>
          </p:cNvPicPr>
          <p:nvPr/>
        </p:nvPicPr>
        <p:blipFill>
          <a:blip r:embed="rId4"/>
          <a:srcRect/>
          <a:stretch>
            <a:fillRect/>
          </a:stretch>
        </p:blipFill>
        <p:spPr bwMode="auto">
          <a:xfrm>
            <a:off x="6637629" y="1105751"/>
            <a:ext cx="2215027" cy="2428892"/>
          </a:xfrm>
          <a:prstGeom prst="rect">
            <a:avLst/>
          </a:prstGeom>
          <a:noFill/>
          <a:ln w="9525">
            <a:noFill/>
            <a:miter lim="800000"/>
            <a:headEnd/>
            <a:tailEnd/>
          </a:ln>
          <a:effectLst/>
        </p:spPr>
      </p:pic>
      <p:pic>
        <p:nvPicPr>
          <p:cNvPr id="10" name="Picture 4"/>
          <p:cNvPicPr>
            <a:picLocks noChangeAspect="1" noChangeArrowheads="1"/>
          </p:cNvPicPr>
          <p:nvPr/>
        </p:nvPicPr>
        <p:blipFill>
          <a:blip r:embed="rId5"/>
          <a:srcRect/>
          <a:stretch>
            <a:fillRect/>
          </a:stretch>
        </p:blipFill>
        <p:spPr bwMode="auto">
          <a:xfrm>
            <a:off x="9780901" y="1096057"/>
            <a:ext cx="2143140" cy="2433994"/>
          </a:xfrm>
          <a:prstGeom prst="rect">
            <a:avLst/>
          </a:prstGeom>
          <a:noFill/>
          <a:ln w="9525">
            <a:noFill/>
            <a:miter lim="800000"/>
            <a:headEnd/>
            <a:tailEnd/>
          </a:ln>
          <a:effectLst/>
        </p:spPr>
      </p:pic>
      <p:pic>
        <p:nvPicPr>
          <p:cNvPr id="11" name="Picture 5"/>
          <p:cNvPicPr>
            <a:picLocks noChangeAspect="1" noChangeArrowheads="1"/>
          </p:cNvPicPr>
          <p:nvPr/>
        </p:nvPicPr>
        <p:blipFill>
          <a:blip r:embed="rId6"/>
          <a:srcRect/>
          <a:stretch>
            <a:fillRect/>
          </a:stretch>
        </p:blipFill>
        <p:spPr bwMode="auto">
          <a:xfrm>
            <a:off x="9780901" y="4034709"/>
            <a:ext cx="2188142" cy="2428892"/>
          </a:xfrm>
          <a:prstGeom prst="rect">
            <a:avLst/>
          </a:prstGeom>
          <a:noFill/>
          <a:ln w="9525">
            <a:noFill/>
            <a:miter lim="800000"/>
            <a:headEnd/>
            <a:tailEnd/>
          </a:ln>
          <a:effectLst/>
        </p:spPr>
      </p:pic>
      <p:pic>
        <p:nvPicPr>
          <p:cNvPr id="12" name="Picture 6"/>
          <p:cNvPicPr>
            <a:picLocks noChangeAspect="1" noChangeArrowheads="1"/>
          </p:cNvPicPr>
          <p:nvPr/>
        </p:nvPicPr>
        <p:blipFill>
          <a:blip r:embed="rId7"/>
          <a:srcRect/>
          <a:stretch>
            <a:fillRect/>
          </a:stretch>
        </p:blipFill>
        <p:spPr bwMode="auto">
          <a:xfrm>
            <a:off x="6709067" y="4034709"/>
            <a:ext cx="2152997" cy="2497629"/>
          </a:xfrm>
          <a:prstGeom prst="rect">
            <a:avLst/>
          </a:prstGeom>
          <a:noFill/>
          <a:ln w="9525">
            <a:noFill/>
            <a:miter lim="800000"/>
            <a:headEnd/>
            <a:tailEnd/>
          </a:ln>
          <a:effectLst/>
        </p:spPr>
      </p:pic>
      <p:pic>
        <p:nvPicPr>
          <p:cNvPr id="13" name="Picture 7"/>
          <p:cNvPicPr>
            <a:picLocks noChangeAspect="1" noChangeArrowheads="1"/>
          </p:cNvPicPr>
          <p:nvPr/>
        </p:nvPicPr>
        <p:blipFill>
          <a:blip r:embed="rId8"/>
          <a:srcRect/>
          <a:stretch>
            <a:fillRect/>
          </a:stretch>
        </p:blipFill>
        <p:spPr bwMode="auto">
          <a:xfrm>
            <a:off x="636837" y="1105751"/>
            <a:ext cx="2071702" cy="2441880"/>
          </a:xfrm>
          <a:prstGeom prst="rect">
            <a:avLst/>
          </a:prstGeom>
          <a:noFill/>
          <a:ln w="9525">
            <a:noFill/>
            <a:miter lim="800000"/>
            <a:headEnd/>
            <a:tailEnd/>
          </a:ln>
          <a:effectLst/>
        </p:spPr>
      </p:pic>
      <p:sp>
        <p:nvSpPr>
          <p:cNvPr id="14" name="虚尾箭头 13"/>
          <p:cNvSpPr/>
          <p:nvPr/>
        </p:nvSpPr>
        <p:spPr>
          <a:xfrm>
            <a:off x="2922853" y="2177321"/>
            <a:ext cx="714379" cy="428628"/>
          </a:xfrm>
          <a:prstGeom prst="strip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p>
        </p:txBody>
      </p:sp>
      <p:sp>
        <p:nvSpPr>
          <p:cNvPr id="15" name="虚尾箭头 14"/>
          <p:cNvSpPr/>
          <p:nvPr/>
        </p:nvSpPr>
        <p:spPr>
          <a:xfrm>
            <a:off x="5851811" y="2177321"/>
            <a:ext cx="714379" cy="428628"/>
          </a:xfrm>
          <a:prstGeom prst="strip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p>
        </p:txBody>
      </p:sp>
      <p:sp>
        <p:nvSpPr>
          <p:cNvPr id="16" name="虚尾箭头 15"/>
          <p:cNvSpPr/>
          <p:nvPr/>
        </p:nvSpPr>
        <p:spPr>
          <a:xfrm>
            <a:off x="8995083" y="2177321"/>
            <a:ext cx="714379" cy="428628"/>
          </a:xfrm>
          <a:prstGeom prst="strip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p>
        </p:txBody>
      </p:sp>
      <p:sp>
        <p:nvSpPr>
          <p:cNvPr id="17" name="虚尾箭头 16"/>
          <p:cNvSpPr/>
          <p:nvPr/>
        </p:nvSpPr>
        <p:spPr>
          <a:xfrm rot="5400000">
            <a:off x="9780901" y="3606081"/>
            <a:ext cx="714379" cy="428628"/>
          </a:xfrm>
          <a:prstGeom prst="strip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p>
        </p:txBody>
      </p:sp>
      <p:sp>
        <p:nvSpPr>
          <p:cNvPr id="19" name="虚尾箭头 18"/>
          <p:cNvSpPr/>
          <p:nvPr/>
        </p:nvSpPr>
        <p:spPr>
          <a:xfrm rot="10800000">
            <a:off x="8923645" y="5034841"/>
            <a:ext cx="714379" cy="428628"/>
          </a:xfrm>
          <a:prstGeom prst="strip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p>
        </p:txBody>
      </p:sp>
      <p:pic>
        <p:nvPicPr>
          <p:cNvPr id="21" name="Picture 8"/>
          <p:cNvPicPr>
            <a:picLocks noChangeAspect="1" noChangeArrowheads="1"/>
          </p:cNvPicPr>
          <p:nvPr/>
        </p:nvPicPr>
        <p:blipFill>
          <a:blip r:embed="rId9"/>
          <a:srcRect/>
          <a:stretch>
            <a:fillRect/>
          </a:stretch>
        </p:blipFill>
        <p:spPr bwMode="auto">
          <a:xfrm>
            <a:off x="2994291" y="4106147"/>
            <a:ext cx="2108719" cy="2571744"/>
          </a:xfrm>
          <a:prstGeom prst="rect">
            <a:avLst/>
          </a:prstGeom>
          <a:noFill/>
          <a:ln w="9525">
            <a:noFill/>
            <a:miter lim="800000"/>
            <a:headEnd/>
            <a:tailEnd/>
          </a:ln>
          <a:effectLst/>
        </p:spPr>
      </p:pic>
      <p:sp>
        <p:nvSpPr>
          <p:cNvPr id="22" name="虚尾箭头 21"/>
          <p:cNvSpPr/>
          <p:nvPr/>
        </p:nvSpPr>
        <p:spPr>
          <a:xfrm rot="10800000">
            <a:off x="5566059" y="5177717"/>
            <a:ext cx="714379" cy="428628"/>
          </a:xfrm>
          <a:prstGeom prst="strip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p>
        </p:txBody>
      </p:sp>
      <p:pic>
        <p:nvPicPr>
          <p:cNvPr id="23" name="Picture 9"/>
          <p:cNvPicPr>
            <a:picLocks noChangeAspect="1" noChangeArrowheads="1"/>
          </p:cNvPicPr>
          <p:nvPr/>
        </p:nvPicPr>
        <p:blipFill>
          <a:blip r:embed="rId10"/>
          <a:srcRect/>
          <a:stretch>
            <a:fillRect/>
          </a:stretch>
        </p:blipFill>
        <p:spPr bwMode="auto">
          <a:xfrm>
            <a:off x="208209" y="4034685"/>
            <a:ext cx="2369408" cy="2643206"/>
          </a:xfrm>
          <a:prstGeom prst="rect">
            <a:avLst/>
          </a:prstGeom>
          <a:noFill/>
          <a:ln w="9525">
            <a:noFill/>
            <a:miter lim="800000"/>
            <a:headEnd/>
            <a:tailEnd/>
          </a:ln>
          <a:effectLst/>
        </p:spPr>
      </p:pic>
      <p:sp>
        <p:nvSpPr>
          <p:cNvPr id="24" name="Rectangle 1026"/>
          <p:cNvSpPr txBox="1">
            <a:spLocks noChangeArrowheads="1"/>
          </p:cNvSpPr>
          <p:nvPr/>
        </p:nvSpPr>
        <p:spPr bwMode="auto">
          <a:xfrm>
            <a:off x="1494093" y="5980661"/>
            <a:ext cx="1571636" cy="697230"/>
          </a:xfrm>
          <a:prstGeom prst="rect">
            <a:avLst/>
          </a:prstGeom>
          <a:solidFill>
            <a:schemeClr val="bg1"/>
          </a:solidFill>
          <a:ln w="9525">
            <a:noFill/>
            <a:miter lim="800000"/>
            <a:headEnd/>
            <a:tailEnd/>
          </a:ln>
        </p:spPr>
        <p:txBody>
          <a:bodyPr lIns="117226" tIns="58613" rIns="117226" bIns="58613" anchor="ctr"/>
          <a:lstStyle/>
          <a:p>
            <a:r>
              <a:rPr lang="zh-CN" altLang="en-US" sz="2400" dirty="0">
                <a:latin typeface="方正大黑简体" pitchFamily="65" charset="-122"/>
                <a:ea typeface="方正大黑简体" pitchFamily="65" charset="-122"/>
              </a:rPr>
              <a:t>完成结果</a:t>
            </a:r>
            <a:endParaRPr lang="en-US" altLang="zh-CN" sz="2400" dirty="0">
              <a:latin typeface="方正大黑简体" pitchFamily="65" charset="-122"/>
              <a:ea typeface="方正大黑简体" pitchFamily="65" charset="-122"/>
            </a:endParaRPr>
          </a:p>
        </p:txBody>
      </p:sp>
    </p:spTree>
    <p:extLst>
      <p:ext uri="{BB962C8B-B14F-4D97-AF65-F5344CB8AC3E}">
        <p14:creationId xmlns:p14="http://schemas.microsoft.com/office/powerpoint/2010/main" xmlns="" val="2282627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938400" y="971488"/>
            <a:ext cx="288906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 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机械约束 </a:t>
            </a:r>
            <a:endParaRPr lang="zh-CN" altLang="en-US" sz="2600" dirty="0">
              <a:solidFill>
                <a:schemeClr val="bg1"/>
              </a:solidFill>
              <a:latin typeface="微软雅黑" panose="020B0503020204020204" pitchFamily="34" charset="-122"/>
              <a:ea typeface="微软雅黑" panose="020B0503020204020204" pitchFamily="34" charset="-122"/>
            </a:endParaRPr>
          </a:p>
        </p:txBody>
      </p:sp>
      <p:sp>
        <p:nvSpPr>
          <p:cNvPr id="8" name="标题 3">
            <a:extLst>
              <a:ext uri="{FF2B5EF4-FFF2-40B4-BE49-F238E27FC236}">
                <a16:creationId xmlns:a16="http://schemas.microsoft.com/office/drawing/2014/main" xmlns="" id="{B4CB78AB-205A-4624-B5AB-FF99FAA07953}"/>
              </a:ext>
            </a:extLst>
          </p:cNvPr>
          <p:cNvSpPr>
            <a:spLocks noGrp="1"/>
          </p:cNvSpPr>
          <p:nvPr>
            <p:ph type="title"/>
          </p:nvPr>
        </p:nvSpPr>
        <p:spPr>
          <a:xfrm>
            <a:off x="960473" y="309512"/>
            <a:ext cx="4692182" cy="534341"/>
          </a:xfrm>
        </p:spPr>
        <p:txBody>
          <a:bodyPr>
            <a:noAutofit/>
          </a:bodyPr>
          <a:lstStyle/>
          <a:p>
            <a:pPr eaLnBrk="1" hangingPunct="1"/>
            <a:r>
              <a:rPr lang="zh-CN" altLang="en-US" sz="3600" dirty="0" smtClean="0">
                <a:solidFill>
                  <a:schemeClr val="accent1">
                    <a:lumMod val="60000"/>
                    <a:lumOff val="40000"/>
                  </a:schemeClr>
                </a:solidFill>
              </a:rPr>
              <a:t>齿轮啮合</a:t>
            </a:r>
            <a:endParaRPr sz="3600" dirty="0">
              <a:solidFill>
                <a:schemeClr val="accent1">
                  <a:lumMod val="60000"/>
                  <a:lumOff val="40000"/>
                </a:schemeClr>
              </a:solidFill>
            </a:endParaRPr>
          </a:p>
        </p:txBody>
      </p:sp>
      <p:pic>
        <p:nvPicPr>
          <p:cNvPr id="15362" name="Picture 2"/>
          <p:cNvPicPr>
            <a:picLocks noChangeAspect="1" noChangeArrowheads="1"/>
          </p:cNvPicPr>
          <p:nvPr/>
        </p:nvPicPr>
        <p:blipFill>
          <a:blip r:embed="rId3"/>
          <a:srcRect/>
          <a:stretch>
            <a:fillRect/>
          </a:stretch>
        </p:blipFill>
        <p:spPr bwMode="auto">
          <a:xfrm>
            <a:off x="858117" y="1631891"/>
            <a:ext cx="2495550" cy="1200150"/>
          </a:xfrm>
          <a:prstGeom prst="rect">
            <a:avLst/>
          </a:prstGeom>
          <a:noFill/>
          <a:ln w="9525">
            <a:noFill/>
            <a:miter lim="800000"/>
            <a:headEnd/>
            <a:tailEnd/>
          </a:ln>
          <a:effectLst/>
        </p:spPr>
      </p:pic>
      <p:pic>
        <p:nvPicPr>
          <p:cNvPr id="15363" name="Picture 3"/>
          <p:cNvPicPr>
            <a:picLocks noChangeAspect="1" noChangeArrowheads="1"/>
          </p:cNvPicPr>
          <p:nvPr/>
        </p:nvPicPr>
        <p:blipFill>
          <a:blip r:embed="rId4"/>
          <a:srcRect b="27183"/>
          <a:stretch>
            <a:fillRect/>
          </a:stretch>
        </p:blipFill>
        <p:spPr bwMode="auto">
          <a:xfrm>
            <a:off x="909088" y="2942707"/>
            <a:ext cx="2423138" cy="3682538"/>
          </a:xfrm>
          <a:prstGeom prst="rect">
            <a:avLst/>
          </a:prstGeom>
          <a:noFill/>
          <a:ln w="9525">
            <a:noFill/>
            <a:miter lim="800000"/>
            <a:headEnd/>
            <a:tailEnd/>
          </a:ln>
          <a:effectLst/>
        </p:spPr>
      </p:pic>
      <p:pic>
        <p:nvPicPr>
          <p:cNvPr id="18" name="Picture 2"/>
          <p:cNvPicPr>
            <a:picLocks noChangeAspect="1" noChangeArrowheads="1"/>
          </p:cNvPicPr>
          <p:nvPr/>
        </p:nvPicPr>
        <p:blipFill>
          <a:blip r:embed="rId5"/>
          <a:srcRect/>
          <a:stretch>
            <a:fillRect/>
          </a:stretch>
        </p:blipFill>
        <p:spPr bwMode="auto">
          <a:xfrm>
            <a:off x="5570739" y="1896853"/>
            <a:ext cx="4572032" cy="4243654"/>
          </a:xfrm>
          <a:prstGeom prst="rect">
            <a:avLst/>
          </a:prstGeom>
          <a:noFill/>
          <a:ln w="9525">
            <a:noFill/>
            <a:miter lim="800000"/>
            <a:headEnd/>
            <a:tailEnd/>
          </a:ln>
          <a:effectLst/>
        </p:spPr>
      </p:pic>
    </p:spTree>
    <p:extLst>
      <p:ext uri="{BB962C8B-B14F-4D97-AF65-F5344CB8AC3E}">
        <p14:creationId xmlns:p14="http://schemas.microsoft.com/office/powerpoint/2010/main" xmlns="" val="314594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1"/>
                                          </p:val>
                                        </p:tav>
                                        <p:tav tm="100000">
                                          <p:val>
                                            <p:strVal val="#ppt_x"/>
                                          </p:val>
                                        </p:tav>
                                      </p:tavLst>
                                    </p:anim>
                                    <p:anim calcmode="lin" valueType="num">
                                      <p:cBhvr>
                                        <p:cTn id="9"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3">
            <a:extLst>
              <a:ext uri="{FF2B5EF4-FFF2-40B4-BE49-F238E27FC236}">
                <a16:creationId xmlns:a16="http://schemas.microsoft.com/office/drawing/2014/main" xmlns="" id="{B4CB78AB-205A-4624-B5AB-FF99FAA07953}"/>
              </a:ext>
            </a:extLst>
          </p:cNvPr>
          <p:cNvSpPr>
            <a:spLocks noGrp="1"/>
          </p:cNvSpPr>
          <p:nvPr>
            <p:ph type="title"/>
          </p:nvPr>
        </p:nvSpPr>
        <p:spPr>
          <a:xfrm>
            <a:off x="960473" y="309512"/>
            <a:ext cx="4692182" cy="534341"/>
          </a:xfrm>
        </p:spPr>
        <p:txBody>
          <a:bodyPr>
            <a:noAutofit/>
          </a:bodyPr>
          <a:lstStyle/>
          <a:p>
            <a:pPr eaLnBrk="1" hangingPunct="1"/>
            <a:r>
              <a:rPr lang="zh-CN" altLang="en-US" sz="3600" dirty="0" smtClean="0">
                <a:solidFill>
                  <a:schemeClr val="accent1">
                    <a:lumMod val="60000"/>
                    <a:lumOff val="40000"/>
                  </a:schemeClr>
                </a:solidFill>
              </a:rPr>
              <a:t>常用装配工具</a:t>
            </a:r>
            <a:endParaRPr sz="3600" dirty="0">
              <a:solidFill>
                <a:schemeClr val="accent1">
                  <a:lumMod val="60000"/>
                  <a:lumOff val="40000"/>
                </a:schemeClr>
              </a:solidFill>
            </a:endParaRPr>
          </a:p>
        </p:txBody>
      </p:sp>
      <p:sp>
        <p:nvSpPr>
          <p:cNvPr id="12"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882981" y="1097986"/>
            <a:ext cx="348119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约束状态</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13" name="Picture 2"/>
          <p:cNvPicPr>
            <a:picLocks noChangeAspect="1" noChangeArrowheads="1"/>
          </p:cNvPicPr>
          <p:nvPr/>
        </p:nvPicPr>
        <p:blipFill>
          <a:blip r:embed="rId3"/>
          <a:srcRect/>
          <a:stretch>
            <a:fillRect/>
          </a:stretch>
        </p:blipFill>
        <p:spPr bwMode="auto">
          <a:xfrm>
            <a:off x="4692784" y="1862570"/>
            <a:ext cx="6753225" cy="4676775"/>
          </a:xfrm>
          <a:prstGeom prst="rect">
            <a:avLst/>
          </a:prstGeom>
          <a:noFill/>
          <a:ln w="9525">
            <a:noFill/>
            <a:miter lim="800000"/>
            <a:headEnd/>
            <a:tailEnd/>
          </a:ln>
          <a:effectLst/>
        </p:spPr>
      </p:pic>
      <p:pic>
        <p:nvPicPr>
          <p:cNvPr id="14" name="Picture 3"/>
          <p:cNvPicPr>
            <a:picLocks noChangeAspect="1" noChangeArrowheads="1"/>
          </p:cNvPicPr>
          <p:nvPr/>
        </p:nvPicPr>
        <p:blipFill>
          <a:blip r:embed="rId4"/>
          <a:srcRect/>
          <a:stretch>
            <a:fillRect/>
          </a:stretch>
        </p:blipFill>
        <p:spPr bwMode="auto">
          <a:xfrm>
            <a:off x="939663" y="1873527"/>
            <a:ext cx="2838450" cy="1143000"/>
          </a:xfrm>
          <a:prstGeom prst="rect">
            <a:avLst/>
          </a:prstGeom>
          <a:noFill/>
          <a:ln w="9525">
            <a:noFill/>
            <a:miter lim="800000"/>
            <a:headEnd/>
            <a:tailEnd/>
          </a:ln>
          <a:effectLst/>
        </p:spPr>
      </p:pic>
      <p:sp>
        <p:nvSpPr>
          <p:cNvPr id="15" name="矩形 14"/>
          <p:cNvSpPr/>
          <p:nvPr/>
        </p:nvSpPr>
        <p:spPr>
          <a:xfrm>
            <a:off x="1015734" y="1933102"/>
            <a:ext cx="733554" cy="6808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Tree>
    <p:extLst>
      <p:ext uri="{BB962C8B-B14F-4D97-AF65-F5344CB8AC3E}">
        <p14:creationId xmlns:p14="http://schemas.microsoft.com/office/powerpoint/2010/main" xmlns="" val="212496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1"/>
                                          </p:val>
                                        </p:tav>
                                        <p:tav tm="100000">
                                          <p:val>
                                            <p:strVal val="#ppt_x"/>
                                          </p:val>
                                        </p:tav>
                                      </p:tavLst>
                                    </p:anim>
                                    <p:anim calcmode="lin" valueType="num">
                                      <p:cBhvr>
                                        <p:cTn id="9"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xmlns="" id="{C9DF7D23-A368-4529-A6B2-975DE0118A18}"/>
              </a:ext>
            </a:extLst>
          </p:cNvPr>
          <p:cNvSpPr txBox="1">
            <a:spLocks noChangeArrowheads="1"/>
          </p:cNvSpPr>
          <p:nvPr/>
        </p:nvSpPr>
        <p:spPr bwMode="auto">
          <a:xfrm>
            <a:off x="875155" y="308594"/>
            <a:ext cx="5234699" cy="579978"/>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固定</a:t>
            </a:r>
            <a:r>
              <a:rPr lang="en-US" altLang="zh-CN" sz="2600" dirty="0" smtClean="0">
                <a:solidFill>
                  <a:schemeClr val="bg1"/>
                </a:solidFill>
                <a:latin typeface="微软雅黑" panose="020B0503020204020204" pitchFamily="34" charset="-122"/>
                <a:ea typeface="微软雅黑" panose="020B0503020204020204" pitchFamily="34" charset="-122"/>
              </a:rPr>
              <a:t>/</a:t>
            </a:r>
            <a:r>
              <a:rPr lang="zh-CN" altLang="en-US" sz="2600" dirty="0" smtClean="0">
                <a:solidFill>
                  <a:schemeClr val="bg1"/>
                </a:solidFill>
                <a:latin typeface="微软雅黑" panose="020B0503020204020204" pitchFamily="34" charset="-122"/>
                <a:ea typeface="微软雅黑" panose="020B0503020204020204" pitchFamily="34" charset="-122"/>
              </a:rPr>
              <a:t>删除约束</a:t>
            </a:r>
            <a:r>
              <a:rPr lang="en-US" altLang="zh-CN" sz="2600" dirty="0" smtClean="0">
                <a:solidFill>
                  <a:schemeClr val="bg1"/>
                </a:solidFill>
                <a:latin typeface="微软雅黑" panose="020B0503020204020204" pitchFamily="34" charset="-122"/>
                <a:ea typeface="微软雅黑" panose="020B0503020204020204" pitchFamily="34" charset="-122"/>
              </a:rPr>
              <a:t>/</a:t>
            </a:r>
            <a:r>
              <a:rPr lang="zh-CN" altLang="en-US" sz="2600" dirty="0" smtClean="0">
                <a:solidFill>
                  <a:schemeClr val="bg1"/>
                </a:solidFill>
                <a:latin typeface="微软雅黑" panose="020B0503020204020204" pitchFamily="34" charset="-122"/>
                <a:ea typeface="微软雅黑" panose="020B0503020204020204" pitchFamily="34" charset="-122"/>
              </a:rPr>
              <a:t>编辑约束</a:t>
            </a:r>
            <a:endParaRPr lang="zh-CN" altLang="en-US" sz="2600" dirty="0">
              <a:solidFill>
                <a:schemeClr val="bg1"/>
              </a:solidFill>
              <a:latin typeface="微软雅黑" panose="020B0503020204020204" pitchFamily="34" charset="-122"/>
              <a:ea typeface="微软雅黑" panose="020B0503020204020204" pitchFamily="34" charset="-122"/>
            </a:endParaRPr>
          </a:p>
          <a:p>
            <a:pPr marL="439598" indent="-439598">
              <a:spcBef>
                <a:spcPct val="20000"/>
              </a:spcBef>
              <a:buClr>
                <a:schemeClr val="tx2"/>
              </a:buClr>
              <a:buSzPct val="50000"/>
            </a:pPr>
            <a:endParaRPr lang="zh-CN" altLang="en-US" sz="2600" dirty="0">
              <a:latin typeface="方正大黑简体" pitchFamily="65" charset="-122"/>
              <a:ea typeface="方正大黑简体" pitchFamily="65" charset="-122"/>
            </a:endParaRPr>
          </a:p>
        </p:txBody>
      </p:sp>
      <p:pic>
        <p:nvPicPr>
          <p:cNvPr id="8194" name="Picture 2"/>
          <p:cNvPicPr>
            <a:picLocks noChangeAspect="1" noChangeArrowheads="1"/>
          </p:cNvPicPr>
          <p:nvPr/>
        </p:nvPicPr>
        <p:blipFill>
          <a:blip r:embed="rId3"/>
          <a:srcRect/>
          <a:stretch>
            <a:fillRect/>
          </a:stretch>
        </p:blipFill>
        <p:spPr bwMode="auto">
          <a:xfrm>
            <a:off x="1033895" y="1268557"/>
            <a:ext cx="2476500" cy="1162050"/>
          </a:xfrm>
          <a:prstGeom prst="rect">
            <a:avLst/>
          </a:prstGeom>
          <a:noFill/>
          <a:ln w="9525">
            <a:noFill/>
            <a:miter lim="800000"/>
            <a:headEnd/>
            <a:tailEnd/>
          </a:ln>
          <a:effectLst/>
        </p:spPr>
      </p:pic>
      <p:pic>
        <p:nvPicPr>
          <p:cNvPr id="8195" name="Picture 3"/>
          <p:cNvPicPr>
            <a:picLocks noChangeAspect="1" noChangeArrowheads="1"/>
          </p:cNvPicPr>
          <p:nvPr/>
        </p:nvPicPr>
        <p:blipFill>
          <a:blip r:embed="rId4"/>
          <a:srcRect/>
          <a:stretch>
            <a:fillRect/>
          </a:stretch>
        </p:blipFill>
        <p:spPr bwMode="auto">
          <a:xfrm>
            <a:off x="6717145" y="1087582"/>
            <a:ext cx="2387600" cy="4572000"/>
          </a:xfrm>
          <a:prstGeom prst="rect">
            <a:avLst/>
          </a:prstGeom>
          <a:noFill/>
          <a:ln w="9525">
            <a:noFill/>
            <a:miter lim="800000"/>
            <a:headEnd/>
            <a:tailEnd/>
          </a:ln>
          <a:effectLst/>
        </p:spPr>
      </p:pic>
      <p:pic>
        <p:nvPicPr>
          <p:cNvPr id="8196" name="Picture 4"/>
          <p:cNvPicPr>
            <a:picLocks noChangeAspect="1" noChangeArrowheads="1"/>
          </p:cNvPicPr>
          <p:nvPr/>
        </p:nvPicPr>
        <p:blipFill>
          <a:blip r:embed="rId5"/>
          <a:srcRect/>
          <a:stretch>
            <a:fillRect/>
          </a:stretch>
        </p:blipFill>
        <p:spPr bwMode="auto">
          <a:xfrm>
            <a:off x="9092911" y="1074162"/>
            <a:ext cx="2931439" cy="3622530"/>
          </a:xfrm>
          <a:prstGeom prst="rect">
            <a:avLst/>
          </a:prstGeom>
          <a:noFill/>
          <a:ln w="9525">
            <a:noFill/>
            <a:miter lim="800000"/>
            <a:headEnd/>
            <a:tailEnd/>
          </a:ln>
          <a:effectLst/>
        </p:spPr>
      </p:pic>
      <p:sp>
        <p:nvSpPr>
          <p:cNvPr id="9" name="Rectangle 1026"/>
          <p:cNvSpPr txBox="1">
            <a:spLocks noChangeArrowheads="1"/>
          </p:cNvSpPr>
          <p:nvPr/>
        </p:nvSpPr>
        <p:spPr bwMode="auto">
          <a:xfrm>
            <a:off x="8056419" y="5964382"/>
            <a:ext cx="2000251" cy="556260"/>
          </a:xfrm>
          <a:prstGeom prst="rect">
            <a:avLst/>
          </a:prstGeom>
          <a:noFill/>
          <a:ln w="9525">
            <a:noFill/>
            <a:miter lim="800000"/>
            <a:headEnd/>
            <a:tailEnd/>
          </a:ln>
        </p:spPr>
        <p:txBody>
          <a:bodyPr lIns="117226" tIns="58613" rIns="117226" bIns="58613" anchor="ctr"/>
          <a:lstStyle/>
          <a:p>
            <a:r>
              <a:rPr lang="zh-CN" altLang="en-US" sz="2400" dirty="0">
                <a:solidFill>
                  <a:schemeClr val="bg1"/>
                </a:solidFill>
                <a:latin typeface="方正大黑简体" pitchFamily="65" charset="-122"/>
                <a:ea typeface="方正大黑简体" pitchFamily="65" charset="-122"/>
              </a:rPr>
              <a:t>编辑约束</a:t>
            </a:r>
            <a:endParaRPr lang="en-US" altLang="zh-CN" sz="2400" dirty="0">
              <a:solidFill>
                <a:schemeClr val="bg1"/>
              </a:solidFill>
              <a:latin typeface="方正大黑简体" pitchFamily="65" charset="-122"/>
              <a:ea typeface="方正大黑简体" pitchFamily="65" charset="-122"/>
            </a:endParaRPr>
          </a:p>
        </p:txBody>
      </p:sp>
      <p:pic>
        <p:nvPicPr>
          <p:cNvPr id="8197" name="Picture 5"/>
          <p:cNvPicPr>
            <a:picLocks noChangeAspect="1" noChangeArrowheads="1"/>
          </p:cNvPicPr>
          <p:nvPr/>
        </p:nvPicPr>
        <p:blipFill>
          <a:blip r:embed="rId6"/>
          <a:srcRect/>
          <a:stretch>
            <a:fillRect/>
          </a:stretch>
        </p:blipFill>
        <p:spPr bwMode="auto">
          <a:xfrm>
            <a:off x="517382" y="2599573"/>
            <a:ext cx="5149128" cy="3260900"/>
          </a:xfrm>
          <a:prstGeom prst="rect">
            <a:avLst/>
          </a:prstGeom>
          <a:noFill/>
          <a:ln w="9525">
            <a:noFill/>
            <a:miter lim="800000"/>
            <a:headEnd/>
            <a:tailEnd/>
          </a:ln>
          <a:effectLst/>
        </p:spPr>
      </p:pic>
      <p:sp>
        <p:nvSpPr>
          <p:cNvPr id="11" name="Rectangle 1026"/>
          <p:cNvSpPr txBox="1">
            <a:spLocks noChangeArrowheads="1"/>
          </p:cNvSpPr>
          <p:nvPr/>
        </p:nvSpPr>
        <p:spPr bwMode="auto">
          <a:xfrm>
            <a:off x="2071256" y="6005946"/>
            <a:ext cx="2000251" cy="556260"/>
          </a:xfrm>
          <a:prstGeom prst="rect">
            <a:avLst/>
          </a:prstGeom>
          <a:noFill/>
          <a:ln w="9525">
            <a:noFill/>
            <a:miter lim="800000"/>
            <a:headEnd/>
            <a:tailEnd/>
          </a:ln>
        </p:spPr>
        <p:txBody>
          <a:bodyPr lIns="117226" tIns="58613" rIns="117226" bIns="58613" anchor="ctr"/>
          <a:lstStyle/>
          <a:p>
            <a:r>
              <a:rPr lang="zh-CN" altLang="en-US" sz="2400" dirty="0" smtClean="0">
                <a:solidFill>
                  <a:schemeClr val="bg1"/>
                </a:solidFill>
                <a:latin typeface="方正大黑简体" pitchFamily="65" charset="-122"/>
                <a:ea typeface="方正大黑简体" pitchFamily="65" charset="-122"/>
              </a:rPr>
              <a:t>删除约束</a:t>
            </a:r>
            <a:endParaRPr lang="en-US" altLang="zh-CN" sz="2400" dirty="0">
              <a:solidFill>
                <a:schemeClr val="bg1"/>
              </a:solidFill>
              <a:latin typeface="方正大黑简体" pitchFamily="65" charset="-122"/>
              <a:ea typeface="方正大黑简体" pitchFamily="65" charset="-122"/>
            </a:endParaRPr>
          </a:p>
        </p:txBody>
      </p:sp>
    </p:spTree>
    <p:extLst>
      <p:ext uri="{BB962C8B-B14F-4D97-AF65-F5344CB8AC3E}">
        <p14:creationId xmlns:p14="http://schemas.microsoft.com/office/powerpoint/2010/main" xmlns="" val="35841632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979964" y="275750"/>
            <a:ext cx="2281572"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替换</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9218" name="Picture 2"/>
          <p:cNvPicPr>
            <a:picLocks noChangeAspect="1" noChangeArrowheads="1"/>
          </p:cNvPicPr>
          <p:nvPr/>
        </p:nvPicPr>
        <p:blipFill>
          <a:blip r:embed="rId3"/>
          <a:srcRect/>
          <a:stretch>
            <a:fillRect/>
          </a:stretch>
        </p:blipFill>
        <p:spPr bwMode="auto">
          <a:xfrm>
            <a:off x="1111827" y="1046884"/>
            <a:ext cx="1905000" cy="1162050"/>
          </a:xfrm>
          <a:prstGeom prst="rect">
            <a:avLst/>
          </a:prstGeom>
          <a:noFill/>
          <a:ln w="9525">
            <a:noFill/>
            <a:miter lim="800000"/>
            <a:headEnd/>
            <a:tailEnd/>
          </a:ln>
          <a:effectLst/>
        </p:spPr>
      </p:pic>
      <p:pic>
        <p:nvPicPr>
          <p:cNvPr id="9219" name="Picture 3"/>
          <p:cNvPicPr>
            <a:picLocks noChangeAspect="1" noChangeArrowheads="1"/>
          </p:cNvPicPr>
          <p:nvPr/>
        </p:nvPicPr>
        <p:blipFill>
          <a:blip r:embed="rId4"/>
          <a:srcRect b="29294"/>
          <a:stretch>
            <a:fillRect/>
          </a:stretch>
        </p:blipFill>
        <p:spPr bwMode="auto">
          <a:xfrm>
            <a:off x="961736" y="2294371"/>
            <a:ext cx="2260600" cy="3524538"/>
          </a:xfrm>
          <a:prstGeom prst="rect">
            <a:avLst/>
          </a:prstGeom>
          <a:noFill/>
          <a:ln w="9525">
            <a:noFill/>
            <a:miter lim="800000"/>
            <a:headEnd/>
            <a:tailEnd/>
          </a:ln>
          <a:effectLst/>
        </p:spPr>
      </p:pic>
      <p:pic>
        <p:nvPicPr>
          <p:cNvPr id="12" name="Picture 4"/>
          <p:cNvPicPr>
            <a:picLocks noChangeAspect="1" noChangeArrowheads="1"/>
          </p:cNvPicPr>
          <p:nvPr/>
        </p:nvPicPr>
        <p:blipFill>
          <a:blip r:embed="rId5"/>
          <a:srcRect/>
          <a:stretch>
            <a:fillRect/>
          </a:stretch>
        </p:blipFill>
        <p:spPr bwMode="auto">
          <a:xfrm>
            <a:off x="5989494" y="3436798"/>
            <a:ext cx="2643206" cy="2899828"/>
          </a:xfrm>
          <a:prstGeom prst="rect">
            <a:avLst/>
          </a:prstGeom>
          <a:noFill/>
          <a:ln w="9525">
            <a:noFill/>
            <a:miter lim="800000"/>
            <a:headEnd/>
            <a:tailEnd/>
          </a:ln>
          <a:effectLst/>
        </p:spPr>
      </p:pic>
      <p:pic>
        <p:nvPicPr>
          <p:cNvPr id="13" name="Picture 3"/>
          <p:cNvPicPr>
            <a:picLocks noChangeAspect="1" noChangeArrowheads="1"/>
          </p:cNvPicPr>
          <p:nvPr/>
        </p:nvPicPr>
        <p:blipFill>
          <a:blip r:embed="rId6"/>
          <a:srcRect/>
          <a:stretch>
            <a:fillRect/>
          </a:stretch>
        </p:blipFill>
        <p:spPr bwMode="auto">
          <a:xfrm>
            <a:off x="7632568" y="579278"/>
            <a:ext cx="2683390" cy="2862283"/>
          </a:xfrm>
          <a:prstGeom prst="rect">
            <a:avLst/>
          </a:prstGeom>
          <a:noFill/>
          <a:ln w="9525">
            <a:noFill/>
            <a:miter lim="800000"/>
            <a:headEnd/>
            <a:tailEnd/>
          </a:ln>
          <a:effectLst/>
        </p:spPr>
      </p:pic>
      <p:sp>
        <p:nvSpPr>
          <p:cNvPr id="15" name="左弧形箭头 13"/>
          <p:cNvSpPr>
            <a:spLocks noChangeArrowheads="1"/>
          </p:cNvSpPr>
          <p:nvPr/>
        </p:nvSpPr>
        <p:spPr bwMode="auto">
          <a:xfrm>
            <a:off x="7132502" y="2722418"/>
            <a:ext cx="596900" cy="992504"/>
          </a:xfrm>
          <a:prstGeom prst="curvedRightArrow">
            <a:avLst>
              <a:gd name="adj1" fmla="val 24941"/>
              <a:gd name="adj2" fmla="val 49883"/>
              <a:gd name="adj3" fmla="val 25000"/>
            </a:avLst>
          </a:prstGeom>
          <a:solidFill>
            <a:srgbClr val="ED2605"/>
          </a:solidFill>
          <a:ln w="9525" algn="ctr">
            <a:solidFill>
              <a:schemeClr val="tx1"/>
            </a:solidFill>
            <a:round/>
            <a:headEnd/>
            <a:tailEnd/>
          </a:ln>
        </p:spPr>
        <p:txBody>
          <a:bodyPr lIns="92304" tIns="92304" rIns="92304" bIns="92304"/>
          <a:lstStyle/>
          <a:p>
            <a:endParaRPr lang="zh-CN" altLang="en-US" sz="4000" b="1" dirty="0">
              <a:solidFill>
                <a:schemeClr val="bg1"/>
              </a:solidFill>
              <a:latin typeface="Arial" pitchFamily="34" charset="0"/>
              <a:ea typeface="黑体" pitchFamily="49" charset="-122"/>
            </a:endParaRPr>
          </a:p>
        </p:txBody>
      </p:sp>
      <p:sp>
        <p:nvSpPr>
          <p:cNvPr id="16" name="椭圆 15"/>
          <p:cNvSpPr/>
          <p:nvPr/>
        </p:nvSpPr>
        <p:spPr>
          <a:xfrm>
            <a:off x="9489956" y="579278"/>
            <a:ext cx="928694" cy="78581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775444" y="3508236"/>
            <a:ext cx="928694" cy="78581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6321464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892921" y="263099"/>
            <a:ext cx="348119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3D BOM</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10243" name="Picture 3"/>
          <p:cNvPicPr>
            <a:picLocks noChangeAspect="1" noChangeArrowheads="1"/>
          </p:cNvPicPr>
          <p:nvPr/>
        </p:nvPicPr>
        <p:blipFill>
          <a:blip r:embed="rId3"/>
          <a:srcRect/>
          <a:stretch>
            <a:fillRect/>
          </a:stretch>
        </p:blipFill>
        <p:spPr bwMode="auto">
          <a:xfrm>
            <a:off x="1039054" y="1247361"/>
            <a:ext cx="2838450" cy="1143000"/>
          </a:xfrm>
          <a:prstGeom prst="rect">
            <a:avLst/>
          </a:prstGeom>
          <a:noFill/>
          <a:ln w="9525">
            <a:noFill/>
            <a:miter lim="800000"/>
            <a:headEnd/>
            <a:tailEnd/>
          </a:ln>
          <a:effectLst/>
        </p:spPr>
      </p:pic>
      <p:sp>
        <p:nvSpPr>
          <p:cNvPr id="9" name="矩形 8"/>
          <p:cNvSpPr/>
          <p:nvPr/>
        </p:nvSpPr>
        <p:spPr>
          <a:xfrm>
            <a:off x="3220277" y="1287059"/>
            <a:ext cx="636105" cy="6808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pic>
        <p:nvPicPr>
          <p:cNvPr id="12290" name="Picture 2"/>
          <p:cNvPicPr>
            <a:picLocks noChangeAspect="1" noChangeArrowheads="1"/>
          </p:cNvPicPr>
          <p:nvPr/>
        </p:nvPicPr>
        <p:blipFill>
          <a:blip r:embed="rId4"/>
          <a:srcRect/>
          <a:stretch>
            <a:fillRect/>
          </a:stretch>
        </p:blipFill>
        <p:spPr bwMode="auto">
          <a:xfrm>
            <a:off x="3093004" y="2594974"/>
            <a:ext cx="7064788" cy="3994670"/>
          </a:xfrm>
          <a:prstGeom prst="rect">
            <a:avLst/>
          </a:prstGeom>
          <a:noFill/>
          <a:ln w="9525">
            <a:noFill/>
            <a:miter lim="800000"/>
            <a:headEnd/>
            <a:tailEnd/>
          </a:ln>
          <a:effectLst/>
        </p:spPr>
      </p:pic>
    </p:spTree>
    <p:extLst>
      <p:ext uri="{BB962C8B-B14F-4D97-AF65-F5344CB8AC3E}">
        <p14:creationId xmlns:p14="http://schemas.microsoft.com/office/powerpoint/2010/main" xmlns="" val="21249660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5">
            <a:extLst>
              <a:ext uri="{FF2B5EF4-FFF2-40B4-BE49-F238E27FC236}">
                <a16:creationId xmlns:a16="http://schemas.microsoft.com/office/drawing/2014/main" xmlns="" id="{0070AF75-A769-4F77-A6A2-C559A1B3EEEE}"/>
              </a:ext>
            </a:extLst>
          </p:cNvPr>
          <p:cNvSpPr>
            <a:spLocks noChangeArrowheads="1"/>
          </p:cNvSpPr>
          <p:nvPr/>
        </p:nvSpPr>
        <p:spPr bwMode="auto">
          <a:xfrm>
            <a:off x="666712" y="1947850"/>
            <a:ext cx="10858576" cy="1569660"/>
          </a:xfrm>
          <a:prstGeom prst="rect">
            <a:avLst/>
          </a:prstGeom>
          <a:noFill/>
          <a:ln w="9525">
            <a:noFill/>
            <a:miter lim="800000"/>
            <a:headEnd/>
            <a:tailEnd/>
          </a:ln>
        </p:spPr>
        <p:txBody>
          <a:bodyPr wrap="square">
            <a:spAutoFit/>
          </a:bodyPr>
          <a:lstStyle/>
          <a:p>
            <a:r>
              <a:rPr lang="zh-CN" altLang="en-US" sz="2400" dirty="0" smtClean="0">
                <a:solidFill>
                  <a:schemeClr val="bg1"/>
                </a:solidFill>
                <a:latin typeface="方正大黑简体" pitchFamily="65" charset="-122"/>
                <a:ea typeface="方正大黑简体" pitchFamily="65" charset="-122"/>
                <a:cs typeface="楷体_GB2312"/>
              </a:rPr>
              <a:t>  本课程主要介绍了中望</a:t>
            </a:r>
            <a:r>
              <a:rPr lang="en-US" altLang="zh-CN" sz="2400" dirty="0" smtClean="0">
                <a:solidFill>
                  <a:schemeClr val="bg1"/>
                </a:solidFill>
                <a:latin typeface="方正大黑简体" pitchFamily="65" charset="-122"/>
                <a:ea typeface="方正大黑简体" pitchFamily="65" charset="-122"/>
                <a:cs typeface="楷体_GB2312"/>
              </a:rPr>
              <a:t>3D</a:t>
            </a:r>
            <a:r>
              <a:rPr lang="zh-CN" altLang="en-US" sz="2400" dirty="0" smtClean="0">
                <a:solidFill>
                  <a:schemeClr val="bg1"/>
                </a:solidFill>
                <a:latin typeface="方正大黑简体" pitchFamily="65" charset="-122"/>
                <a:ea typeface="方正大黑简体" pitchFamily="65" charset="-122"/>
                <a:cs typeface="楷体_GB2312"/>
              </a:rPr>
              <a:t> “自底向上”装配设计方法 ，重点介绍了如何将现有的零件变成相互之间具有装配关系的组件、以及组件间的替换</a:t>
            </a:r>
            <a:r>
              <a:rPr lang="zh-CN" altLang="en-US" sz="2400" dirty="0" smtClean="0">
                <a:solidFill>
                  <a:schemeClr val="bg1"/>
                </a:solidFill>
                <a:latin typeface="方正大黑简体" pitchFamily="65" charset="-122"/>
                <a:ea typeface="方正大黑简体" pitchFamily="65" charset="-122"/>
                <a:cs typeface="楷体_GB2312"/>
              </a:rPr>
              <a:t>、</a:t>
            </a:r>
            <a:r>
              <a:rPr lang="en-US" altLang="zh-CN" sz="2400" dirty="0" smtClean="0">
                <a:solidFill>
                  <a:schemeClr val="bg1"/>
                </a:solidFill>
                <a:latin typeface="方正大黑简体" pitchFamily="65" charset="-122"/>
                <a:ea typeface="方正大黑简体" pitchFamily="65" charset="-122"/>
                <a:cs typeface="楷体_GB2312"/>
              </a:rPr>
              <a:t>3D BOM</a:t>
            </a:r>
            <a:r>
              <a:rPr lang="zh-CN" altLang="en-US" sz="2400" dirty="0" smtClean="0">
                <a:solidFill>
                  <a:schemeClr val="bg1"/>
                </a:solidFill>
                <a:latin typeface="方正大黑简体" pitchFamily="65" charset="-122"/>
                <a:ea typeface="方正大黑简体" pitchFamily="65" charset="-122"/>
                <a:cs typeface="楷体_GB2312"/>
              </a:rPr>
              <a:t>等</a:t>
            </a:r>
            <a:r>
              <a:rPr lang="zh-CN" altLang="en-US" sz="2400" dirty="0" smtClean="0">
                <a:solidFill>
                  <a:schemeClr val="bg1"/>
                </a:solidFill>
                <a:latin typeface="方正大黑简体" pitchFamily="65" charset="-122"/>
                <a:ea typeface="方正大黑简体" pitchFamily="65" charset="-122"/>
                <a:cs typeface="楷体_GB2312"/>
              </a:rPr>
              <a:t>。中望</a:t>
            </a:r>
            <a:r>
              <a:rPr lang="en-US" altLang="zh-CN" sz="2400" dirty="0" smtClean="0">
                <a:solidFill>
                  <a:schemeClr val="bg1"/>
                </a:solidFill>
                <a:latin typeface="方正大黑简体" pitchFamily="65" charset="-122"/>
                <a:ea typeface="方正大黑简体" pitchFamily="65" charset="-122"/>
                <a:cs typeface="楷体_GB2312"/>
              </a:rPr>
              <a:t>3D</a:t>
            </a:r>
            <a:r>
              <a:rPr lang="zh-CN" altLang="en-US" sz="2400" dirty="0" smtClean="0">
                <a:solidFill>
                  <a:schemeClr val="bg1"/>
                </a:solidFill>
                <a:latin typeface="方正大黑简体" pitchFamily="65" charset="-122"/>
                <a:ea typeface="方正大黑简体" pitchFamily="65" charset="-122"/>
                <a:cs typeface="楷体_GB2312"/>
              </a:rPr>
              <a:t>提供了丰富的配对约束条件，除了常规的配对约束，还提供了齿轮之间的啮合联动。</a:t>
            </a:r>
          </a:p>
        </p:txBody>
      </p:sp>
      <p:sp>
        <p:nvSpPr>
          <p:cNvPr id="9" name="标题 3">
            <a:extLst>
              <a:ext uri="{FF2B5EF4-FFF2-40B4-BE49-F238E27FC236}">
                <a16:creationId xmlns:a16="http://schemas.microsoft.com/office/drawing/2014/main" xmlns="" id="{4AAC1627-7AC7-480B-9F39-0282597AB962}"/>
              </a:ext>
            </a:extLst>
          </p:cNvPr>
          <p:cNvSpPr txBox="1">
            <a:spLocks/>
          </p:cNvSpPr>
          <p:nvPr/>
        </p:nvSpPr>
        <p:spPr>
          <a:xfrm>
            <a:off x="1087191" y="324301"/>
            <a:ext cx="1404218" cy="53434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800" kern="1200">
                <a:solidFill>
                  <a:schemeClr val="bg1"/>
                </a:solidFill>
                <a:latin typeface="微软雅黑" panose="020B0503020204020204" pitchFamily="34" charset="-122"/>
                <a:ea typeface="微软雅黑" panose="020B0503020204020204" pitchFamily="34" charset="-122"/>
                <a:cs typeface="+mj-cs"/>
              </a:defRPr>
            </a:lvl1pPr>
          </a:lstStyle>
          <a:p>
            <a:r>
              <a:rPr lang="zh-CN" altLang="en-US" sz="3600" dirty="0">
                <a:solidFill>
                  <a:schemeClr val="accent1">
                    <a:lumMod val="60000"/>
                    <a:lumOff val="40000"/>
                  </a:schemeClr>
                </a:solidFill>
              </a:rPr>
              <a:t>小结</a:t>
            </a:r>
          </a:p>
        </p:txBody>
      </p:sp>
    </p:spTree>
    <p:extLst>
      <p:ext uri="{BB962C8B-B14F-4D97-AF65-F5344CB8AC3E}">
        <p14:creationId xmlns:p14="http://schemas.microsoft.com/office/powerpoint/2010/main" xmlns="" val="2501142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1"/>
                                          </p:val>
                                        </p:tav>
                                        <p:tav tm="100000">
                                          <p:val>
                                            <p:strVal val="#ppt_x"/>
                                          </p:val>
                                        </p:tav>
                                      </p:tavLst>
                                    </p:anim>
                                    <p:anim calcmode="lin" valueType="num">
                                      <p:cBhvr>
                                        <p:cTn id="9"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15779" y="2663476"/>
            <a:ext cx="9144000" cy="1094309"/>
          </a:xfrm>
        </p:spPr>
        <p:txBody>
          <a:bodyPr>
            <a:normAutofit/>
          </a:bodyPr>
          <a:lstStyle/>
          <a:p>
            <a:r>
              <a:rPr lang="zh-CN" altLang="en-US" sz="3600" dirty="0">
                <a:solidFill>
                  <a:schemeClr val="bg1"/>
                </a:solidFill>
                <a:latin typeface="微软雅黑" panose="020B0503020204020204" pitchFamily="34" charset="-122"/>
                <a:ea typeface="微软雅黑" panose="020B0503020204020204" pitchFamily="34" charset="-122"/>
              </a:rPr>
              <a:t>中望公司及产品介绍（</a:t>
            </a:r>
            <a:r>
              <a:rPr lang="en-US" altLang="zh-CN" sz="3600" dirty="0">
                <a:solidFill>
                  <a:schemeClr val="bg1"/>
                </a:solidFill>
                <a:latin typeface="微软雅黑" panose="020B0503020204020204" pitchFamily="34" charset="-122"/>
                <a:ea typeface="微软雅黑" panose="020B0503020204020204" pitchFamily="34" charset="-122"/>
              </a:rPr>
              <a:t>MFG</a:t>
            </a:r>
            <a:r>
              <a:rPr lang="zh-CN" altLang="en-US" sz="3600" dirty="0">
                <a:solidFill>
                  <a:schemeClr val="bg1"/>
                </a:solidFill>
                <a:latin typeface="微软雅黑" panose="020B0503020204020204" pitchFamily="34" charset="-122"/>
                <a:ea typeface="微软雅黑" panose="020B0503020204020204" pitchFamily="34" charset="-122"/>
              </a:rPr>
              <a:t>版）</a:t>
            </a:r>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41132" y="6279800"/>
            <a:ext cx="1656693" cy="224354"/>
          </a:xfrm>
          <a:prstGeom prst="rect">
            <a:avLst/>
          </a:prstGeom>
        </p:spPr>
      </p:pic>
      <p:sp>
        <p:nvSpPr>
          <p:cNvPr id="12" name="Rectangle 19">
            <a:extLst>
              <a:ext uri="{FF2B5EF4-FFF2-40B4-BE49-F238E27FC236}">
                <a16:creationId xmlns:a16="http://schemas.microsoft.com/office/drawing/2014/main" xmlns="" id="{053FB2EE-284F-4C87-AB3D-BBF87A9FAB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514600"/>
            <a:ext cx="12192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6" name="矩形 1"/>
          <p:cNvSpPr>
            <a:spLocks noChangeArrowheads="1"/>
          </p:cNvSpPr>
          <p:nvPr/>
        </p:nvSpPr>
        <p:spPr bwMode="auto">
          <a:xfrm>
            <a:off x="-8221" y="2448123"/>
            <a:ext cx="12192000" cy="2014537"/>
          </a:xfrm>
          <a:prstGeom prst="rect">
            <a:avLst/>
          </a:prstGeom>
          <a:solidFill>
            <a:srgbClr val="588DC1"/>
          </a:solidFill>
          <a:ln>
            <a:noFill/>
          </a:ln>
        </p:spPr>
        <p:txBody>
          <a:bodyPr anchor="ctr"/>
          <a:lstStyle/>
          <a:p>
            <a:pPr algn="ctr"/>
            <a:r>
              <a:rPr lang="zh-CN" altLang="en-US" sz="3600" dirty="0">
                <a:solidFill>
                  <a:schemeClr val="bg1"/>
                </a:solidFill>
                <a:latin typeface="微软雅黑" panose="020B0503020204020204" pitchFamily="34" charset="-122"/>
                <a:ea typeface="微软雅黑" panose="020B0503020204020204" pitchFamily="34" charset="-122"/>
                <a:cs typeface="方正兰亭纤黑_GBK" panose="02000000000000000000" charset="-122"/>
              </a:rPr>
              <a:t>谢谢大家！</a:t>
            </a:r>
            <a:endParaRPr lang="zh-CN" altLang="zh-CN" sz="3600" dirty="0">
              <a:solidFill>
                <a:schemeClr val="bg1"/>
              </a:solidFill>
              <a:latin typeface="微软雅黑" panose="020B0503020204020204" pitchFamily="34" charset="-122"/>
              <a:ea typeface="微软雅黑" panose="020B0503020204020204" pitchFamily="34" charset="-122"/>
              <a:cs typeface="方正兰亭纤黑_GBK" panose="02000000000000000000" charset="-122"/>
            </a:endParaRPr>
          </a:p>
        </p:txBody>
      </p:sp>
    </p:spTree>
    <p:extLst>
      <p:ext uri="{BB962C8B-B14F-4D97-AF65-F5344CB8AC3E}">
        <p14:creationId xmlns:p14="http://schemas.microsoft.com/office/powerpoint/2010/main" xmlns="" val="25907965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248979" y="1740263"/>
            <a:ext cx="4855264" cy="3377474"/>
          </a:xfrm>
        </p:spPr>
        <p:txBody>
          <a:bodyPr>
            <a:normAutofit fontScale="90000"/>
          </a:bodyPr>
          <a:lstStyle/>
          <a:p>
            <a:pPr>
              <a:lnSpc>
                <a:spcPct val="200000"/>
              </a:lnSpc>
            </a:pPr>
            <a:r>
              <a:rPr lang="en-US" altLang="zh-CN" sz="3600" dirty="0" smtClean="0">
                <a:ea typeface="方正大黑简体" pitchFamily="65" charset="-122"/>
              </a:rPr>
              <a:t>-</a:t>
            </a:r>
            <a:r>
              <a:rPr lang="zh-CN" altLang="en-US" sz="3600" dirty="0" smtClean="0">
                <a:ea typeface="方正大黑简体" pitchFamily="65" charset="-122"/>
              </a:rPr>
              <a:t>装配管理器</a:t>
            </a:r>
            <a:r>
              <a:rPr lang="zh-CN" altLang="en-US" sz="3600" dirty="0">
                <a:ea typeface="方正大黑简体" pitchFamily="65" charset="-122"/>
              </a:rPr>
              <a:t/>
            </a:r>
            <a:br>
              <a:rPr lang="zh-CN" altLang="en-US" sz="3600" dirty="0">
                <a:ea typeface="方正大黑简体" pitchFamily="65" charset="-122"/>
              </a:rPr>
            </a:br>
            <a:r>
              <a:rPr lang="en-US" altLang="zh-CN" sz="3600" dirty="0" smtClean="0">
                <a:ea typeface="方正大黑简体" pitchFamily="65" charset="-122"/>
              </a:rPr>
              <a:t>-</a:t>
            </a:r>
            <a:r>
              <a:rPr lang="zh-CN" altLang="en-US" sz="3600" dirty="0" smtClean="0">
                <a:ea typeface="方正大黑简体" pitchFamily="65" charset="-122"/>
              </a:rPr>
              <a:t>自顶向上装配概念</a:t>
            </a:r>
            <a:r>
              <a:rPr lang="en-US" altLang="zh-CN" sz="3600" dirty="0" smtClean="0">
                <a:ea typeface="方正大黑简体" pitchFamily="65" charset="-122"/>
              </a:rPr>
              <a:t/>
            </a:r>
            <a:br>
              <a:rPr lang="en-US" altLang="zh-CN" sz="3600" dirty="0" smtClean="0">
                <a:ea typeface="方正大黑简体" pitchFamily="65" charset="-122"/>
              </a:rPr>
            </a:br>
            <a:r>
              <a:rPr lang="en-US" altLang="zh-CN" sz="3600" dirty="0" smtClean="0">
                <a:ea typeface="方正大黑简体" pitchFamily="65" charset="-122"/>
              </a:rPr>
              <a:t> -</a:t>
            </a:r>
            <a:r>
              <a:rPr lang="zh-CN" altLang="en-US" sz="3600" dirty="0" smtClean="0">
                <a:ea typeface="方正大黑简体" pitchFamily="65" charset="-122"/>
              </a:rPr>
              <a:t>约束配对</a:t>
            </a:r>
            <a:r>
              <a:rPr lang="en-US" altLang="zh-CN" sz="3600" dirty="0" smtClean="0">
                <a:ea typeface="方正大黑简体" pitchFamily="65" charset="-122"/>
              </a:rPr>
              <a:t/>
            </a:r>
            <a:br>
              <a:rPr lang="en-US" altLang="zh-CN" sz="3600" dirty="0" smtClean="0">
                <a:ea typeface="方正大黑简体" pitchFamily="65" charset="-122"/>
              </a:rPr>
            </a:br>
            <a:r>
              <a:rPr lang="en-US" altLang="zh-CN" sz="3600" dirty="0" smtClean="0">
                <a:ea typeface="方正大黑简体" pitchFamily="65" charset="-122"/>
              </a:rPr>
              <a:t> -</a:t>
            </a:r>
            <a:r>
              <a:rPr lang="zh-CN" altLang="en-US" sz="3600" dirty="0" smtClean="0">
                <a:ea typeface="方正大黑简体" pitchFamily="65" charset="-122"/>
              </a:rPr>
              <a:t>常用装配工具</a:t>
            </a:r>
            <a:r>
              <a:rPr lang="en-US" altLang="zh-CN" sz="3600" dirty="0" smtClean="0">
                <a:ea typeface="方正大黑简体" pitchFamily="65" charset="-122"/>
              </a:rPr>
              <a:t/>
            </a:r>
            <a:br>
              <a:rPr lang="en-US" altLang="zh-CN" sz="3600" dirty="0" smtClean="0">
                <a:ea typeface="方正大黑简体" pitchFamily="65" charset="-122"/>
              </a:rPr>
            </a:br>
            <a:r>
              <a:rPr lang="zh-CN" altLang="en-US" dirty="0"/>
              <a:t/>
            </a:r>
            <a:br>
              <a:rPr lang="zh-CN" altLang="en-US" dirty="0"/>
            </a:br>
            <a:endParaRPr lang="zh-CN" altLang="en-US" dirty="0"/>
          </a:p>
        </p:txBody>
      </p:sp>
    </p:spTree>
    <p:extLst>
      <p:ext uri="{BB962C8B-B14F-4D97-AF65-F5344CB8AC3E}">
        <p14:creationId xmlns:p14="http://schemas.microsoft.com/office/powerpoint/2010/main" xmlns="" val="360962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a:srcRect/>
          <a:stretch>
            <a:fillRect/>
          </a:stretch>
        </p:blipFill>
        <p:spPr bwMode="auto">
          <a:xfrm>
            <a:off x="613651" y="1110046"/>
            <a:ext cx="2768762" cy="5558768"/>
          </a:xfrm>
          <a:prstGeom prst="rect">
            <a:avLst/>
          </a:prstGeom>
          <a:noFill/>
          <a:ln w="9525">
            <a:noFill/>
            <a:miter lim="800000"/>
            <a:headEnd/>
            <a:tailEnd/>
          </a:ln>
          <a:effectLst/>
        </p:spPr>
      </p:pic>
      <p:sp>
        <p:nvSpPr>
          <p:cNvPr id="10" name="标题 3">
            <a:extLst>
              <a:ext uri="{FF2B5EF4-FFF2-40B4-BE49-F238E27FC236}">
                <a16:creationId xmlns:a16="http://schemas.microsoft.com/office/drawing/2014/main" xmlns="" id="{B4CB78AB-205A-4624-B5AB-FF99FAA07953}"/>
              </a:ext>
            </a:extLst>
          </p:cNvPr>
          <p:cNvSpPr>
            <a:spLocks noGrp="1"/>
          </p:cNvSpPr>
          <p:nvPr>
            <p:ph type="title"/>
          </p:nvPr>
        </p:nvSpPr>
        <p:spPr>
          <a:xfrm>
            <a:off x="960473" y="309512"/>
            <a:ext cx="3124510" cy="534341"/>
          </a:xfrm>
        </p:spPr>
        <p:txBody>
          <a:bodyPr>
            <a:noAutofit/>
          </a:bodyPr>
          <a:lstStyle/>
          <a:p>
            <a:pPr eaLnBrk="1" hangingPunct="1"/>
            <a:r>
              <a:rPr lang="zh-CN" altLang="en-US" sz="3600" dirty="0" smtClean="0">
                <a:solidFill>
                  <a:schemeClr val="accent1">
                    <a:lumMod val="60000"/>
                    <a:lumOff val="40000"/>
                  </a:schemeClr>
                </a:solidFill>
              </a:rPr>
              <a:t>装配管理器</a:t>
            </a:r>
            <a:endParaRPr sz="3600" dirty="0">
              <a:solidFill>
                <a:schemeClr val="accent1">
                  <a:lumMod val="60000"/>
                  <a:lumOff val="40000"/>
                </a:schemeClr>
              </a:solidFill>
            </a:endParaRPr>
          </a:p>
        </p:txBody>
      </p:sp>
      <p:sp>
        <p:nvSpPr>
          <p:cNvPr id="11" name="矩形 10"/>
          <p:cNvSpPr/>
          <p:nvPr/>
        </p:nvSpPr>
        <p:spPr>
          <a:xfrm>
            <a:off x="1158423" y="1682111"/>
            <a:ext cx="1321905" cy="3201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
        <p:nvSpPr>
          <p:cNvPr id="12" name="矩形 11"/>
          <p:cNvSpPr/>
          <p:nvPr/>
        </p:nvSpPr>
        <p:spPr>
          <a:xfrm>
            <a:off x="1145970" y="2068938"/>
            <a:ext cx="1321905" cy="158866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
        <p:nvSpPr>
          <p:cNvPr id="13" name="矩形 12"/>
          <p:cNvSpPr/>
          <p:nvPr/>
        </p:nvSpPr>
        <p:spPr>
          <a:xfrm>
            <a:off x="1341784" y="3775954"/>
            <a:ext cx="1898374" cy="289285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
        <p:nvSpPr>
          <p:cNvPr id="15" name="圆角矩形标注 14"/>
          <p:cNvSpPr/>
          <p:nvPr/>
        </p:nvSpPr>
        <p:spPr bwMode="auto">
          <a:xfrm>
            <a:off x="2967055" y="1744230"/>
            <a:ext cx="1571636" cy="532397"/>
          </a:xfrm>
          <a:prstGeom prst="wedgeRoundRectCallout">
            <a:avLst>
              <a:gd name="adj1" fmla="val -81749"/>
              <a:gd name="adj2" fmla="val -31977"/>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sz="2400" dirty="0" smtClean="0">
                <a:latin typeface="方正大黑简体" pitchFamily="65" charset="-122"/>
                <a:ea typeface="方正大黑简体" pitchFamily="65" charset="-122"/>
              </a:rPr>
              <a:t>配置方案</a:t>
            </a:r>
            <a:endParaRPr lang="zh-CN" altLang="en-US" sz="2400" dirty="0">
              <a:latin typeface="方正大黑简体" pitchFamily="65" charset="-122"/>
              <a:ea typeface="方正大黑简体" pitchFamily="65" charset="-122"/>
            </a:endParaRPr>
          </a:p>
        </p:txBody>
      </p:sp>
      <p:sp>
        <p:nvSpPr>
          <p:cNvPr id="16" name="圆角矩形标注 15"/>
          <p:cNvSpPr/>
          <p:nvPr/>
        </p:nvSpPr>
        <p:spPr bwMode="auto">
          <a:xfrm>
            <a:off x="3218251" y="2728213"/>
            <a:ext cx="1571636" cy="532397"/>
          </a:xfrm>
          <a:prstGeom prst="wedgeRoundRectCallout">
            <a:avLst>
              <a:gd name="adj1" fmla="val -97560"/>
              <a:gd name="adj2" fmla="val -89850"/>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sz="2400" dirty="0">
                <a:latin typeface="方正大黑简体" pitchFamily="65" charset="-122"/>
                <a:ea typeface="方正大黑简体" pitchFamily="65" charset="-122"/>
              </a:rPr>
              <a:t>装配结构</a:t>
            </a:r>
          </a:p>
        </p:txBody>
      </p:sp>
      <p:sp>
        <p:nvSpPr>
          <p:cNvPr id="17" name="圆角矩形标注 16"/>
          <p:cNvSpPr/>
          <p:nvPr/>
        </p:nvSpPr>
        <p:spPr bwMode="auto">
          <a:xfrm>
            <a:off x="3665862" y="4710433"/>
            <a:ext cx="1571637" cy="597063"/>
          </a:xfrm>
          <a:prstGeom prst="wedgeRoundRectCallout">
            <a:avLst>
              <a:gd name="adj1" fmla="val -78004"/>
              <a:gd name="adj2" fmla="val -97642"/>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sz="2400" dirty="0">
                <a:latin typeface="方正大黑简体" pitchFamily="65" charset="-122"/>
                <a:ea typeface="方正大黑简体" pitchFamily="65" charset="-122"/>
              </a:rPr>
              <a:t>配对约束</a:t>
            </a:r>
          </a:p>
        </p:txBody>
      </p:sp>
      <p:pic>
        <p:nvPicPr>
          <p:cNvPr id="1028" name="Picture 4"/>
          <p:cNvPicPr>
            <a:picLocks noChangeAspect="1" noChangeArrowheads="1"/>
          </p:cNvPicPr>
          <p:nvPr/>
        </p:nvPicPr>
        <p:blipFill>
          <a:blip r:embed="rId4"/>
          <a:srcRect/>
          <a:stretch>
            <a:fillRect/>
          </a:stretch>
        </p:blipFill>
        <p:spPr bwMode="auto">
          <a:xfrm>
            <a:off x="5635336" y="1215585"/>
            <a:ext cx="1610591" cy="5006837"/>
          </a:xfrm>
          <a:prstGeom prst="rect">
            <a:avLst/>
          </a:prstGeom>
          <a:noFill/>
          <a:ln w="9525">
            <a:noFill/>
            <a:miter lim="800000"/>
            <a:headEnd/>
            <a:tailEnd/>
          </a:ln>
          <a:effectLst/>
        </p:spPr>
      </p:pic>
      <p:sp>
        <p:nvSpPr>
          <p:cNvPr id="19" name="圆角矩形标注 18"/>
          <p:cNvSpPr/>
          <p:nvPr/>
        </p:nvSpPr>
        <p:spPr bwMode="auto">
          <a:xfrm>
            <a:off x="7275801" y="3309502"/>
            <a:ext cx="1571636" cy="500066"/>
          </a:xfrm>
          <a:prstGeom prst="wedgeRoundRectCallout">
            <a:avLst>
              <a:gd name="adj1" fmla="val -70366"/>
              <a:gd name="adj2" fmla="val -89850"/>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sz="2400" dirty="0">
                <a:latin typeface="方正大黑简体" pitchFamily="65" charset="-122"/>
                <a:ea typeface="方正大黑简体" pitchFamily="65" charset="-122"/>
              </a:rPr>
              <a:t>右键菜单</a:t>
            </a:r>
          </a:p>
        </p:txBody>
      </p:sp>
      <p:pic>
        <p:nvPicPr>
          <p:cNvPr id="20" name="Picture 3"/>
          <p:cNvPicPr>
            <a:picLocks noChangeAspect="1" noChangeArrowheads="1"/>
          </p:cNvPicPr>
          <p:nvPr/>
        </p:nvPicPr>
        <p:blipFill>
          <a:blip r:embed="rId5"/>
          <a:srcRect/>
          <a:stretch>
            <a:fillRect/>
          </a:stretch>
        </p:blipFill>
        <p:spPr bwMode="auto">
          <a:xfrm>
            <a:off x="9121023" y="1449636"/>
            <a:ext cx="2687350" cy="2901802"/>
          </a:xfrm>
          <a:prstGeom prst="rect">
            <a:avLst/>
          </a:prstGeom>
          <a:noFill/>
          <a:ln w="9525">
            <a:noFill/>
            <a:miter lim="800000"/>
            <a:headEnd/>
            <a:tailEnd/>
          </a:ln>
          <a:effectLst/>
        </p:spPr>
      </p:pic>
    </p:spTree>
    <p:extLst>
      <p:ext uri="{BB962C8B-B14F-4D97-AF65-F5344CB8AC3E}">
        <p14:creationId xmlns:p14="http://schemas.microsoft.com/office/powerpoint/2010/main" xmlns="" val="164779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3">
            <a:extLst>
              <a:ext uri="{FF2B5EF4-FFF2-40B4-BE49-F238E27FC236}">
                <a16:creationId xmlns:a16="http://schemas.microsoft.com/office/drawing/2014/main" xmlns="" id="{B4CB78AB-205A-4624-B5AB-FF99FAA07953}"/>
              </a:ext>
            </a:extLst>
          </p:cNvPr>
          <p:cNvSpPr>
            <a:spLocks noGrp="1"/>
          </p:cNvSpPr>
          <p:nvPr>
            <p:ph type="title"/>
          </p:nvPr>
        </p:nvSpPr>
        <p:spPr>
          <a:xfrm>
            <a:off x="960473" y="309512"/>
            <a:ext cx="4692182" cy="534341"/>
          </a:xfrm>
        </p:spPr>
        <p:txBody>
          <a:bodyPr>
            <a:noAutofit/>
          </a:bodyPr>
          <a:lstStyle/>
          <a:p>
            <a:pPr eaLnBrk="1" hangingPunct="1"/>
            <a:r>
              <a:rPr lang="zh-CN" altLang="en-US" sz="3600" dirty="0" smtClean="0">
                <a:solidFill>
                  <a:schemeClr val="accent1">
                    <a:lumMod val="60000"/>
                    <a:lumOff val="40000"/>
                  </a:schemeClr>
                </a:solidFill>
              </a:rPr>
              <a:t>自底向上装配概念</a:t>
            </a:r>
            <a:endParaRPr sz="3600" dirty="0">
              <a:solidFill>
                <a:schemeClr val="accent1">
                  <a:lumMod val="60000"/>
                  <a:lumOff val="40000"/>
                </a:schemeClr>
              </a:solidFill>
            </a:endParaRPr>
          </a:p>
        </p:txBody>
      </p:sp>
      <p:pic>
        <p:nvPicPr>
          <p:cNvPr id="11" name="Picture 2"/>
          <p:cNvPicPr>
            <a:picLocks noChangeAspect="1" noChangeArrowheads="1"/>
          </p:cNvPicPr>
          <p:nvPr/>
        </p:nvPicPr>
        <p:blipFill>
          <a:blip r:embed="rId3"/>
          <a:srcRect/>
          <a:stretch>
            <a:fillRect/>
          </a:stretch>
        </p:blipFill>
        <p:spPr bwMode="auto">
          <a:xfrm>
            <a:off x="881026" y="3429000"/>
            <a:ext cx="10501386" cy="2819400"/>
          </a:xfrm>
          <a:prstGeom prst="rect">
            <a:avLst/>
          </a:prstGeom>
          <a:noFill/>
          <a:ln w="9525">
            <a:noFill/>
            <a:miter lim="800000"/>
            <a:headEnd/>
            <a:tailEnd/>
          </a:ln>
        </p:spPr>
      </p:pic>
      <p:sp>
        <p:nvSpPr>
          <p:cNvPr id="12" name="矩形 4"/>
          <p:cNvSpPr>
            <a:spLocks noChangeArrowheads="1"/>
          </p:cNvSpPr>
          <p:nvPr/>
        </p:nvSpPr>
        <p:spPr bwMode="auto">
          <a:xfrm>
            <a:off x="595274" y="1214422"/>
            <a:ext cx="11001452" cy="1841920"/>
          </a:xfrm>
          <a:prstGeom prst="rect">
            <a:avLst/>
          </a:prstGeom>
          <a:noFill/>
          <a:ln w="9525">
            <a:noFill/>
            <a:miter lim="800000"/>
            <a:headEnd/>
            <a:tailEnd/>
          </a:ln>
        </p:spPr>
        <p:txBody>
          <a:bodyPr wrap="square" lIns="117226" tIns="58613" rIns="117226" bIns="58613">
            <a:spAutoFit/>
          </a:bodyPr>
          <a:lstStyle/>
          <a:p>
            <a:r>
              <a:rPr lang="zh-CN" altLang="en-US" sz="2800" dirty="0">
                <a:latin typeface="方正大黑简体" pitchFamily="65" charset="-122"/>
                <a:ea typeface="方正大黑简体" pitchFamily="65" charset="-122"/>
              </a:rPr>
              <a:t>    </a:t>
            </a:r>
            <a:r>
              <a:rPr lang="zh-CN" altLang="en-US" sz="2800" dirty="0">
                <a:solidFill>
                  <a:schemeClr val="bg1"/>
                </a:solidFill>
                <a:latin typeface="方正大黑简体" pitchFamily="65" charset="-122"/>
                <a:ea typeface="方正大黑简体" pitchFamily="65" charset="-122"/>
              </a:rPr>
              <a:t>自底向上装配设计就是首先根据各个产品特点先创建单个零件的几何模型，再组装成子装配部件，最后生成总装配部件的装配方法。一旦组件部件文件发生变化，所有利用该组件的装配文件在打开时将自动更新以反映其部件间的关联关系。</a:t>
            </a:r>
          </a:p>
        </p:txBody>
      </p:sp>
    </p:spTree>
    <p:extLst>
      <p:ext uri="{BB962C8B-B14F-4D97-AF65-F5344CB8AC3E}">
        <p14:creationId xmlns:p14="http://schemas.microsoft.com/office/powerpoint/2010/main" xmlns="" val="888994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1"/>
                                          </p:val>
                                        </p:tav>
                                        <p:tav tm="100000">
                                          <p:val>
                                            <p:strVal val="#ppt_x"/>
                                          </p:val>
                                        </p:tav>
                                      </p:tavLst>
                                    </p:anim>
                                    <p:anim calcmode="lin" valueType="num">
                                      <p:cBhvr>
                                        <p:cTn id="9"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a:extLst>
              <a:ext uri="{FF2B5EF4-FFF2-40B4-BE49-F238E27FC236}">
                <a16:creationId xmlns:a16="http://schemas.microsoft.com/office/drawing/2014/main" xmlns="" id="{B4CB78AB-205A-4624-B5AB-FF99FAA07953}"/>
              </a:ext>
            </a:extLst>
          </p:cNvPr>
          <p:cNvSpPr>
            <a:spLocks noGrp="1"/>
          </p:cNvSpPr>
          <p:nvPr>
            <p:ph type="title"/>
          </p:nvPr>
        </p:nvSpPr>
        <p:spPr>
          <a:xfrm>
            <a:off x="960473" y="309512"/>
            <a:ext cx="4692182" cy="534341"/>
          </a:xfrm>
        </p:spPr>
        <p:txBody>
          <a:bodyPr>
            <a:noAutofit/>
          </a:bodyPr>
          <a:lstStyle/>
          <a:p>
            <a:pPr eaLnBrk="1" hangingPunct="1"/>
            <a:r>
              <a:rPr lang="zh-CN" altLang="en-US" sz="3600" dirty="0" smtClean="0">
                <a:solidFill>
                  <a:schemeClr val="accent1">
                    <a:lumMod val="60000"/>
                    <a:lumOff val="40000"/>
                  </a:schemeClr>
                </a:solidFill>
              </a:rPr>
              <a:t>约束配对</a:t>
            </a:r>
            <a:endParaRPr sz="3600" dirty="0">
              <a:solidFill>
                <a:schemeClr val="accent1">
                  <a:lumMod val="60000"/>
                  <a:lumOff val="40000"/>
                </a:schemeClr>
              </a:solidFill>
            </a:endParaRPr>
          </a:p>
        </p:txBody>
      </p:sp>
      <p:pic>
        <p:nvPicPr>
          <p:cNvPr id="18" name="Picture 3"/>
          <p:cNvPicPr>
            <a:picLocks noChangeAspect="1" noChangeArrowheads="1"/>
          </p:cNvPicPr>
          <p:nvPr/>
        </p:nvPicPr>
        <p:blipFill>
          <a:blip r:embed="rId3"/>
          <a:srcRect/>
          <a:stretch>
            <a:fillRect/>
          </a:stretch>
        </p:blipFill>
        <p:spPr bwMode="auto">
          <a:xfrm>
            <a:off x="7080208" y="1693671"/>
            <a:ext cx="3819525" cy="4124325"/>
          </a:xfrm>
          <a:prstGeom prst="rect">
            <a:avLst/>
          </a:prstGeom>
          <a:noFill/>
          <a:ln w="9525">
            <a:noFill/>
            <a:miter lim="800000"/>
            <a:headEnd/>
            <a:tailEnd/>
          </a:ln>
          <a:effectLst/>
        </p:spPr>
      </p:pic>
      <p:pic>
        <p:nvPicPr>
          <p:cNvPr id="20" name="Picture 4"/>
          <p:cNvPicPr>
            <a:picLocks noChangeAspect="1" noChangeArrowheads="1"/>
          </p:cNvPicPr>
          <p:nvPr/>
        </p:nvPicPr>
        <p:blipFill>
          <a:blip r:embed="rId4"/>
          <a:srcRect/>
          <a:stretch>
            <a:fillRect/>
          </a:stretch>
        </p:blipFill>
        <p:spPr bwMode="auto">
          <a:xfrm>
            <a:off x="1722358" y="1265043"/>
            <a:ext cx="3857652" cy="5140032"/>
          </a:xfrm>
          <a:prstGeom prst="rect">
            <a:avLst/>
          </a:prstGeom>
          <a:noFill/>
          <a:ln w="9525">
            <a:noFill/>
            <a:miter lim="800000"/>
            <a:headEnd/>
            <a:tailEnd/>
          </a:ln>
          <a:effectLst/>
        </p:spPr>
      </p:pic>
      <p:sp>
        <p:nvSpPr>
          <p:cNvPr id="22" name="右箭头 21"/>
          <p:cNvSpPr/>
          <p:nvPr/>
        </p:nvSpPr>
        <p:spPr>
          <a:xfrm>
            <a:off x="6008638" y="3408183"/>
            <a:ext cx="714380" cy="42862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14594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1"/>
                                          </p:val>
                                        </p:tav>
                                        <p:tav tm="100000">
                                          <p:val>
                                            <p:strVal val="#ppt_x"/>
                                          </p:val>
                                        </p:tav>
                                      </p:tavLst>
                                    </p:anim>
                                    <p:anim calcmode="lin" valueType="num">
                                      <p:cBhvr>
                                        <p:cTn id="9"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a:srcRect/>
          <a:stretch>
            <a:fillRect/>
          </a:stretch>
        </p:blipFill>
        <p:spPr bwMode="auto">
          <a:xfrm>
            <a:off x="7771414" y="689194"/>
            <a:ext cx="2419350" cy="5416550"/>
          </a:xfrm>
          <a:prstGeom prst="rect">
            <a:avLst/>
          </a:prstGeom>
          <a:noFill/>
          <a:ln w="9525">
            <a:noFill/>
            <a:miter lim="800000"/>
            <a:headEnd/>
            <a:tailEnd/>
          </a:ln>
          <a:effectLst/>
        </p:spPr>
      </p:pic>
      <p:sp>
        <p:nvSpPr>
          <p:cNvPr id="5"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912275" y="344471"/>
            <a:ext cx="288906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 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插入 </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a:blip r:embed="rId4"/>
          <a:srcRect/>
          <a:stretch>
            <a:fillRect/>
          </a:stretch>
        </p:blipFill>
        <p:spPr bwMode="auto">
          <a:xfrm>
            <a:off x="1058754" y="1558487"/>
            <a:ext cx="1876425" cy="11239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a:srcRect/>
          <a:stretch>
            <a:fillRect/>
          </a:stretch>
        </p:blipFill>
        <p:spPr bwMode="auto">
          <a:xfrm>
            <a:off x="4418451" y="1483601"/>
            <a:ext cx="1400175" cy="1809750"/>
          </a:xfrm>
          <a:prstGeom prst="rect">
            <a:avLst/>
          </a:prstGeom>
          <a:noFill/>
          <a:ln w="9525">
            <a:noFill/>
            <a:miter lim="800000"/>
            <a:headEnd/>
            <a:tailEnd/>
          </a:ln>
          <a:effectLst/>
        </p:spPr>
      </p:pic>
      <p:sp>
        <p:nvSpPr>
          <p:cNvPr id="12" name="圆角矩形标注 11"/>
          <p:cNvSpPr/>
          <p:nvPr/>
        </p:nvSpPr>
        <p:spPr bwMode="auto">
          <a:xfrm>
            <a:off x="6767348" y="1370617"/>
            <a:ext cx="1462617" cy="727710"/>
          </a:xfrm>
          <a:prstGeom prst="wedgeRoundRectCallout">
            <a:avLst>
              <a:gd name="adj1" fmla="val 88269"/>
              <a:gd name="adj2" fmla="val -29273"/>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dirty="0">
                <a:latin typeface="方正大黑简体" pitchFamily="65" charset="-122"/>
                <a:ea typeface="方正大黑简体" pitchFamily="65" charset="-122"/>
              </a:rPr>
              <a:t>插入一个现有的组件</a:t>
            </a:r>
          </a:p>
        </p:txBody>
      </p:sp>
      <p:sp>
        <p:nvSpPr>
          <p:cNvPr id="13" name="圆角矩形标注 12"/>
          <p:cNvSpPr/>
          <p:nvPr/>
        </p:nvSpPr>
        <p:spPr bwMode="auto">
          <a:xfrm>
            <a:off x="9498424" y="601540"/>
            <a:ext cx="1462617" cy="685800"/>
          </a:xfrm>
          <a:prstGeom prst="wedgeRoundRectCallout">
            <a:avLst>
              <a:gd name="adj1" fmla="val -60784"/>
              <a:gd name="adj2" fmla="val 80452"/>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dirty="0">
                <a:latin typeface="方正大黑简体" pitchFamily="65" charset="-122"/>
                <a:ea typeface="方正大黑简体" pitchFamily="65" charset="-122"/>
              </a:rPr>
              <a:t>插入一个空的新组件</a:t>
            </a:r>
          </a:p>
        </p:txBody>
      </p:sp>
      <p:sp>
        <p:nvSpPr>
          <p:cNvPr id="14" name="圆角矩形标注 13"/>
          <p:cNvSpPr/>
          <p:nvPr/>
        </p:nvSpPr>
        <p:spPr bwMode="auto">
          <a:xfrm>
            <a:off x="6635969" y="5401334"/>
            <a:ext cx="1462617" cy="510735"/>
          </a:xfrm>
          <a:prstGeom prst="wedgeRoundRectCallout">
            <a:avLst>
              <a:gd name="adj1" fmla="val 88269"/>
              <a:gd name="adj2" fmla="val -29273"/>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dirty="0" smtClean="0">
                <a:latin typeface="方正大黑简体" pitchFamily="65" charset="-122"/>
                <a:ea typeface="方正大黑简体" pitchFamily="65" charset="-122"/>
              </a:rPr>
              <a:t>放置类型</a:t>
            </a:r>
            <a:endParaRPr lang="zh-CN" altLang="en-US" dirty="0">
              <a:latin typeface="方正大黑简体" pitchFamily="65" charset="-122"/>
              <a:ea typeface="方正大黑简体" pitchFamily="65" charset="-122"/>
            </a:endParaRPr>
          </a:p>
        </p:txBody>
      </p:sp>
      <p:sp>
        <p:nvSpPr>
          <p:cNvPr id="15" name="矩形 14"/>
          <p:cNvSpPr/>
          <p:nvPr/>
        </p:nvSpPr>
        <p:spPr>
          <a:xfrm>
            <a:off x="8686801" y="4969794"/>
            <a:ext cx="1355834" cy="114722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
        <p:nvSpPr>
          <p:cNvPr id="16" name="矩形 15"/>
          <p:cNvSpPr/>
          <p:nvPr/>
        </p:nvSpPr>
        <p:spPr>
          <a:xfrm>
            <a:off x="4424855" y="1764138"/>
            <a:ext cx="1364289" cy="2853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
        <p:nvSpPr>
          <p:cNvPr id="17" name="圆角矩形标注 16"/>
          <p:cNvSpPr/>
          <p:nvPr/>
        </p:nvSpPr>
        <p:spPr bwMode="auto">
          <a:xfrm>
            <a:off x="3064239" y="1167142"/>
            <a:ext cx="1401233" cy="500066"/>
          </a:xfrm>
          <a:prstGeom prst="wedgeRoundRectCallout">
            <a:avLst>
              <a:gd name="adj1" fmla="val 58630"/>
              <a:gd name="adj2" fmla="val 111016"/>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sz="2100" dirty="0">
                <a:latin typeface="方正大黑简体" pitchFamily="65" charset="-122"/>
                <a:ea typeface="方正大黑简体" pitchFamily="65" charset="-122"/>
              </a:rPr>
              <a:t>鼠标右键</a:t>
            </a:r>
          </a:p>
        </p:txBody>
      </p:sp>
      <p:sp>
        <p:nvSpPr>
          <p:cNvPr id="19" name="TextBox 12"/>
          <p:cNvSpPr txBox="1">
            <a:spLocks noChangeArrowheads="1"/>
          </p:cNvSpPr>
          <p:nvPr/>
        </p:nvSpPr>
        <p:spPr bwMode="auto">
          <a:xfrm>
            <a:off x="220719" y="3043731"/>
            <a:ext cx="3095603" cy="3565468"/>
          </a:xfrm>
          <a:prstGeom prst="rect">
            <a:avLst/>
          </a:prstGeom>
          <a:noFill/>
          <a:ln w="9525">
            <a:noFill/>
            <a:miter lim="800000"/>
            <a:headEnd/>
            <a:tailEnd/>
          </a:ln>
        </p:spPr>
        <p:txBody>
          <a:bodyPr wrap="square" lIns="117226" tIns="58613" rIns="117226" bIns="58613">
            <a:spAutoFit/>
          </a:bodyPr>
          <a:lstStyle/>
          <a:p>
            <a:pPr marL="439598" indent="-439598">
              <a:buFont typeface="Arial" pitchFamily="34" charset="0"/>
              <a:buChar char="•"/>
            </a:pPr>
            <a:r>
              <a:rPr lang="zh-CN" altLang="en-US" sz="2800" dirty="0">
                <a:solidFill>
                  <a:schemeClr val="bg1"/>
                </a:solidFill>
                <a:latin typeface="方正大黑简体" pitchFamily="65" charset="-122"/>
                <a:ea typeface="方正大黑简体" pitchFamily="65" charset="-122"/>
              </a:rPr>
              <a:t>插入一个现有组件作为当前装配的子零件</a:t>
            </a:r>
            <a:r>
              <a:rPr lang="en-US" altLang="zh-CN" sz="2800" dirty="0">
                <a:solidFill>
                  <a:schemeClr val="bg1"/>
                </a:solidFill>
                <a:latin typeface="方正大黑简体" pitchFamily="65" charset="-122"/>
                <a:ea typeface="方正大黑简体" pitchFamily="65" charset="-122"/>
              </a:rPr>
              <a:t>(</a:t>
            </a:r>
            <a:r>
              <a:rPr lang="zh-CN" altLang="en-US" sz="2800" dirty="0">
                <a:solidFill>
                  <a:schemeClr val="bg1"/>
                </a:solidFill>
                <a:latin typeface="方正大黑简体" pitchFamily="65" charset="-122"/>
                <a:ea typeface="方正大黑简体" pitchFamily="65" charset="-122"/>
              </a:rPr>
              <a:t>自底向上</a:t>
            </a:r>
            <a:r>
              <a:rPr lang="en-US" altLang="zh-CN" sz="2800" dirty="0">
                <a:solidFill>
                  <a:schemeClr val="bg1"/>
                </a:solidFill>
                <a:latin typeface="方正大黑简体" pitchFamily="65" charset="-122"/>
                <a:ea typeface="方正大黑简体" pitchFamily="65" charset="-122"/>
              </a:rPr>
              <a:t>)</a:t>
            </a:r>
          </a:p>
          <a:p>
            <a:pPr marL="439598" indent="-439598">
              <a:buFont typeface="Arial" pitchFamily="34" charset="0"/>
              <a:buChar char="•"/>
            </a:pPr>
            <a:endParaRPr lang="en-US" altLang="zh-CN" sz="2800" dirty="0">
              <a:solidFill>
                <a:schemeClr val="bg1"/>
              </a:solidFill>
              <a:latin typeface="方正大黑简体" pitchFamily="65" charset="-122"/>
              <a:ea typeface="方正大黑简体" pitchFamily="65" charset="-122"/>
            </a:endParaRPr>
          </a:p>
          <a:p>
            <a:pPr marL="439598" indent="-439598">
              <a:buFont typeface="Arial" pitchFamily="34" charset="0"/>
              <a:buChar char="•"/>
            </a:pPr>
            <a:r>
              <a:rPr lang="zh-CN" altLang="en-US" sz="2800" dirty="0">
                <a:solidFill>
                  <a:schemeClr val="bg1"/>
                </a:solidFill>
                <a:latin typeface="方正大黑简体" pitchFamily="65" charset="-122"/>
                <a:ea typeface="方正大黑简体" pitchFamily="65" charset="-122"/>
              </a:rPr>
              <a:t>插入一个空的新组件</a:t>
            </a:r>
            <a:r>
              <a:rPr lang="en-US" altLang="zh-CN" sz="2800" dirty="0">
                <a:solidFill>
                  <a:schemeClr val="bg1"/>
                </a:solidFill>
                <a:latin typeface="方正大黑简体" pitchFamily="65" charset="-122"/>
                <a:ea typeface="方正大黑简体" pitchFamily="65" charset="-122"/>
              </a:rPr>
              <a:t>(</a:t>
            </a:r>
            <a:r>
              <a:rPr lang="zh-CN" altLang="en-US" sz="2800" dirty="0">
                <a:solidFill>
                  <a:schemeClr val="bg1"/>
                </a:solidFill>
                <a:latin typeface="方正大黑简体" pitchFamily="65" charset="-122"/>
                <a:ea typeface="方正大黑简体" pitchFamily="65" charset="-122"/>
              </a:rPr>
              <a:t>自顶向下</a:t>
            </a:r>
            <a:r>
              <a:rPr lang="en-US" altLang="zh-CN" sz="2800" dirty="0">
                <a:solidFill>
                  <a:schemeClr val="bg1"/>
                </a:solidFill>
                <a:latin typeface="方正大黑简体" pitchFamily="65" charset="-122"/>
                <a:ea typeface="方正大黑简体" pitchFamily="65" charset="-122"/>
              </a:rPr>
              <a:t>)</a:t>
            </a:r>
          </a:p>
        </p:txBody>
      </p:sp>
      <p:pic>
        <p:nvPicPr>
          <p:cNvPr id="21" name="Picture 2"/>
          <p:cNvPicPr>
            <a:picLocks noChangeAspect="1" noChangeArrowheads="1"/>
          </p:cNvPicPr>
          <p:nvPr/>
        </p:nvPicPr>
        <p:blipFill>
          <a:blip r:embed="rId6"/>
          <a:srcRect/>
          <a:stretch>
            <a:fillRect/>
          </a:stretch>
        </p:blipFill>
        <p:spPr bwMode="auto">
          <a:xfrm>
            <a:off x="3946942" y="3761062"/>
            <a:ext cx="2281241" cy="2224051"/>
          </a:xfrm>
          <a:prstGeom prst="rect">
            <a:avLst/>
          </a:prstGeom>
          <a:noFill/>
          <a:ln w="9525">
            <a:noFill/>
            <a:miter lim="800000"/>
            <a:headEnd/>
            <a:tailEnd/>
          </a:ln>
          <a:effectLst/>
        </p:spPr>
      </p:pic>
      <p:sp>
        <p:nvSpPr>
          <p:cNvPr id="20" name="Rectangle 1026"/>
          <p:cNvSpPr txBox="1">
            <a:spLocks noChangeArrowheads="1"/>
          </p:cNvSpPr>
          <p:nvPr/>
        </p:nvSpPr>
        <p:spPr bwMode="auto">
          <a:xfrm>
            <a:off x="3473691" y="6130983"/>
            <a:ext cx="3209741" cy="643890"/>
          </a:xfrm>
          <a:prstGeom prst="rect">
            <a:avLst/>
          </a:prstGeom>
          <a:solidFill>
            <a:schemeClr val="bg1"/>
          </a:solidFill>
          <a:ln w="9525">
            <a:noFill/>
            <a:miter lim="800000"/>
            <a:headEnd/>
            <a:tailEnd/>
          </a:ln>
        </p:spPr>
        <p:txBody>
          <a:bodyPr lIns="117226" tIns="58613" rIns="117226" bIns="58613" anchor="ctr"/>
          <a:lstStyle/>
          <a:p>
            <a:r>
              <a:rPr lang="zh-CN" altLang="en-US" sz="3100" dirty="0" smtClean="0">
                <a:latin typeface="方正大黑简体" pitchFamily="65" charset="-122"/>
                <a:ea typeface="方正大黑简体" pitchFamily="65" charset="-122"/>
              </a:rPr>
              <a:t>第一个组件固定</a:t>
            </a:r>
            <a:endParaRPr lang="en-US" altLang="zh-CN" sz="3100" dirty="0">
              <a:latin typeface="方正大黑简体" pitchFamily="65" charset="-122"/>
              <a:ea typeface="方正大黑简体" pitchFamily="65" charset="-122"/>
            </a:endParaRPr>
          </a:p>
        </p:txBody>
      </p:sp>
    </p:spTree>
    <p:extLst>
      <p:ext uri="{BB962C8B-B14F-4D97-AF65-F5344CB8AC3E}">
        <p14:creationId xmlns:p14="http://schemas.microsoft.com/office/powerpoint/2010/main" xmlns="" val="3145946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1057275" y="1480703"/>
            <a:ext cx="2457450" cy="1181100"/>
          </a:xfrm>
          <a:prstGeom prst="rect">
            <a:avLst/>
          </a:prstGeom>
          <a:noFill/>
          <a:ln w="9525">
            <a:noFill/>
            <a:miter lim="800000"/>
            <a:headEnd/>
            <a:tailEnd/>
          </a:ln>
          <a:effectLst/>
        </p:spPr>
      </p:pic>
      <p:sp>
        <p:nvSpPr>
          <p:cNvPr id="7"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952255" y="292615"/>
            <a:ext cx="288906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 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约束 </a:t>
            </a:r>
            <a:endParaRPr lang="zh-CN" altLang="en-US" sz="26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1046154" y="1487648"/>
            <a:ext cx="590490" cy="7784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pic>
        <p:nvPicPr>
          <p:cNvPr id="3075" name="Picture 3"/>
          <p:cNvPicPr>
            <a:picLocks noChangeAspect="1" noChangeArrowheads="1"/>
          </p:cNvPicPr>
          <p:nvPr/>
        </p:nvPicPr>
        <p:blipFill>
          <a:blip r:embed="rId4"/>
          <a:srcRect/>
          <a:stretch>
            <a:fillRect/>
          </a:stretch>
        </p:blipFill>
        <p:spPr bwMode="auto">
          <a:xfrm>
            <a:off x="6572827" y="534843"/>
            <a:ext cx="2695864" cy="5944532"/>
          </a:xfrm>
          <a:prstGeom prst="rect">
            <a:avLst/>
          </a:prstGeom>
          <a:noFill/>
          <a:ln w="9525">
            <a:noFill/>
            <a:miter lim="800000"/>
            <a:headEnd/>
            <a:tailEnd/>
          </a:ln>
          <a:effectLst/>
        </p:spPr>
      </p:pic>
      <p:sp>
        <p:nvSpPr>
          <p:cNvPr id="10" name="圆角矩形标注 9"/>
          <p:cNvSpPr/>
          <p:nvPr/>
        </p:nvSpPr>
        <p:spPr bwMode="auto">
          <a:xfrm>
            <a:off x="5935802" y="2283843"/>
            <a:ext cx="766927" cy="542924"/>
          </a:xfrm>
          <a:prstGeom prst="wedgeRoundRectCallout">
            <a:avLst>
              <a:gd name="adj1" fmla="val 93356"/>
              <a:gd name="adj2" fmla="val -66135"/>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a:latin typeface="方正大黑简体" pitchFamily="65" charset="-122"/>
                <a:ea typeface="方正大黑简体" pitchFamily="65" charset="-122"/>
              </a:rPr>
              <a:t>重合</a:t>
            </a:r>
          </a:p>
        </p:txBody>
      </p:sp>
      <p:sp>
        <p:nvSpPr>
          <p:cNvPr id="11" name="圆角矩形标注 10"/>
          <p:cNvSpPr/>
          <p:nvPr/>
        </p:nvSpPr>
        <p:spPr bwMode="auto">
          <a:xfrm>
            <a:off x="6389833" y="953367"/>
            <a:ext cx="787503" cy="542924"/>
          </a:xfrm>
          <a:prstGeom prst="wedgeRoundRectCallout">
            <a:avLst>
              <a:gd name="adj1" fmla="val 43848"/>
              <a:gd name="adj2" fmla="val 155360"/>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a:latin typeface="方正大黑简体" pitchFamily="65" charset="-122"/>
                <a:ea typeface="方正大黑简体" pitchFamily="65" charset="-122"/>
              </a:rPr>
              <a:t>相切</a:t>
            </a:r>
          </a:p>
        </p:txBody>
      </p:sp>
      <p:sp>
        <p:nvSpPr>
          <p:cNvPr id="12" name="圆角矩形标注 11"/>
          <p:cNvSpPr/>
          <p:nvPr/>
        </p:nvSpPr>
        <p:spPr bwMode="auto">
          <a:xfrm>
            <a:off x="6743124" y="2730558"/>
            <a:ext cx="787503" cy="544830"/>
          </a:xfrm>
          <a:prstGeom prst="wedgeRoundRectCallout">
            <a:avLst>
              <a:gd name="adj1" fmla="val 46072"/>
              <a:gd name="adj2" fmla="val -147956"/>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a:latin typeface="方正大黑简体" pitchFamily="65" charset="-122"/>
                <a:ea typeface="方正大黑简体" pitchFamily="65" charset="-122"/>
              </a:rPr>
              <a:t>同心</a:t>
            </a:r>
          </a:p>
        </p:txBody>
      </p:sp>
      <p:sp>
        <p:nvSpPr>
          <p:cNvPr id="13" name="圆角矩形标注 12"/>
          <p:cNvSpPr/>
          <p:nvPr/>
        </p:nvSpPr>
        <p:spPr bwMode="auto">
          <a:xfrm>
            <a:off x="7326747" y="911801"/>
            <a:ext cx="787504" cy="514350"/>
          </a:xfrm>
          <a:prstGeom prst="wedgeRoundRectCallout">
            <a:avLst>
              <a:gd name="adj1" fmla="val -10531"/>
              <a:gd name="adj2" fmla="val 167065"/>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a:latin typeface="方正大黑简体" pitchFamily="65" charset="-122"/>
                <a:ea typeface="方正大黑简体" pitchFamily="65" charset="-122"/>
              </a:rPr>
              <a:t>平行</a:t>
            </a:r>
          </a:p>
        </p:txBody>
      </p:sp>
      <p:sp>
        <p:nvSpPr>
          <p:cNvPr id="15" name="圆角矩形标注 14"/>
          <p:cNvSpPr/>
          <p:nvPr/>
        </p:nvSpPr>
        <p:spPr bwMode="auto">
          <a:xfrm>
            <a:off x="7587976" y="2733684"/>
            <a:ext cx="776280" cy="523874"/>
          </a:xfrm>
          <a:prstGeom prst="wedgeRoundRectCallout">
            <a:avLst>
              <a:gd name="adj1" fmla="val -7240"/>
              <a:gd name="adj2" fmla="val -149003"/>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a:latin typeface="方正大黑简体" pitchFamily="65" charset="-122"/>
                <a:ea typeface="方正大黑简体" pitchFamily="65" charset="-122"/>
              </a:rPr>
              <a:t>垂直</a:t>
            </a:r>
          </a:p>
        </p:txBody>
      </p:sp>
      <p:sp>
        <p:nvSpPr>
          <p:cNvPr id="17" name="圆角矩形标注 16"/>
          <p:cNvSpPr/>
          <p:nvPr/>
        </p:nvSpPr>
        <p:spPr bwMode="auto">
          <a:xfrm>
            <a:off x="8226588" y="925657"/>
            <a:ext cx="866068" cy="487680"/>
          </a:xfrm>
          <a:prstGeom prst="wedgeRoundRectCallout">
            <a:avLst>
              <a:gd name="adj1" fmla="val -70679"/>
              <a:gd name="adj2" fmla="val 189370"/>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a:latin typeface="方正大黑简体" pitchFamily="65" charset="-122"/>
                <a:ea typeface="方正大黑简体" pitchFamily="65" charset="-122"/>
              </a:rPr>
              <a:t>角度</a:t>
            </a:r>
          </a:p>
        </p:txBody>
      </p:sp>
      <p:sp>
        <p:nvSpPr>
          <p:cNvPr id="18" name="圆角矩形标注 17"/>
          <p:cNvSpPr/>
          <p:nvPr/>
        </p:nvSpPr>
        <p:spPr bwMode="auto">
          <a:xfrm>
            <a:off x="8446958" y="2733683"/>
            <a:ext cx="776280" cy="523874"/>
          </a:xfrm>
          <a:prstGeom prst="wedgeRoundRectCallout">
            <a:avLst>
              <a:gd name="adj1" fmla="val -69706"/>
              <a:gd name="adj2" fmla="val -156937"/>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smtClean="0">
                <a:latin typeface="方正大黑简体" pitchFamily="65" charset="-122"/>
                <a:ea typeface="方正大黑简体" pitchFamily="65" charset="-122"/>
              </a:rPr>
              <a:t>锁定</a:t>
            </a:r>
            <a:endParaRPr lang="zh-CN" altLang="en-US" dirty="0">
              <a:latin typeface="方正大黑简体" pitchFamily="65" charset="-122"/>
              <a:ea typeface="方正大黑简体" pitchFamily="65" charset="-122"/>
            </a:endParaRPr>
          </a:p>
        </p:txBody>
      </p:sp>
      <p:sp>
        <p:nvSpPr>
          <p:cNvPr id="19" name="圆角矩形标注 18"/>
          <p:cNvSpPr/>
          <p:nvPr/>
        </p:nvSpPr>
        <p:spPr bwMode="auto">
          <a:xfrm>
            <a:off x="9175632" y="943843"/>
            <a:ext cx="866067" cy="485774"/>
          </a:xfrm>
          <a:prstGeom prst="wedgeRoundRectCallout">
            <a:avLst>
              <a:gd name="adj1" fmla="val -126856"/>
              <a:gd name="adj2" fmla="val 173987"/>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a:latin typeface="方正大黑简体" pitchFamily="65" charset="-122"/>
                <a:ea typeface="方正大黑简体" pitchFamily="65" charset="-122"/>
              </a:rPr>
              <a:t>距离</a:t>
            </a:r>
          </a:p>
        </p:txBody>
      </p:sp>
      <p:sp>
        <p:nvSpPr>
          <p:cNvPr id="20" name="圆角矩形标注 19"/>
          <p:cNvSpPr/>
          <p:nvPr/>
        </p:nvSpPr>
        <p:spPr bwMode="auto">
          <a:xfrm>
            <a:off x="9333649" y="2719828"/>
            <a:ext cx="776280" cy="523874"/>
          </a:xfrm>
          <a:prstGeom prst="wedgeRoundRectCallout">
            <a:avLst>
              <a:gd name="adj1" fmla="val -130387"/>
              <a:gd name="adj2" fmla="val -143714"/>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smtClean="0">
                <a:latin typeface="方正大黑简体" pitchFamily="65" charset="-122"/>
                <a:ea typeface="方正大黑简体" pitchFamily="65" charset="-122"/>
              </a:rPr>
              <a:t>置中</a:t>
            </a:r>
            <a:endParaRPr lang="zh-CN" altLang="en-US" dirty="0">
              <a:latin typeface="方正大黑简体" pitchFamily="65" charset="-122"/>
              <a:ea typeface="方正大黑简体" pitchFamily="65" charset="-122"/>
            </a:endParaRPr>
          </a:p>
        </p:txBody>
      </p:sp>
      <p:sp>
        <p:nvSpPr>
          <p:cNvPr id="21" name="圆角矩形标注 20"/>
          <p:cNvSpPr/>
          <p:nvPr/>
        </p:nvSpPr>
        <p:spPr bwMode="auto">
          <a:xfrm>
            <a:off x="10173159" y="943843"/>
            <a:ext cx="866067" cy="485774"/>
          </a:xfrm>
          <a:prstGeom prst="wedgeRoundRectCallout">
            <a:avLst>
              <a:gd name="adj1" fmla="val -198843"/>
              <a:gd name="adj2" fmla="val 193952"/>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smtClean="0">
                <a:latin typeface="方正大黑简体" pitchFamily="65" charset="-122"/>
                <a:ea typeface="方正大黑简体" pitchFamily="65" charset="-122"/>
              </a:rPr>
              <a:t>对称</a:t>
            </a:r>
            <a:endParaRPr lang="zh-CN" altLang="en-US" dirty="0">
              <a:latin typeface="方正大黑简体" pitchFamily="65" charset="-122"/>
              <a:ea typeface="方正大黑简体" pitchFamily="65" charset="-122"/>
            </a:endParaRPr>
          </a:p>
        </p:txBody>
      </p:sp>
      <p:sp>
        <p:nvSpPr>
          <p:cNvPr id="22" name="圆角矩形标注 21"/>
          <p:cNvSpPr/>
          <p:nvPr/>
        </p:nvSpPr>
        <p:spPr bwMode="auto">
          <a:xfrm>
            <a:off x="10123358" y="1999392"/>
            <a:ext cx="776280" cy="523874"/>
          </a:xfrm>
          <a:prstGeom prst="wedgeRoundRectCallout">
            <a:avLst>
              <a:gd name="adj1" fmla="val -176790"/>
              <a:gd name="adj2" fmla="val -22061"/>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lgn="ctr">
              <a:defRPr/>
            </a:pPr>
            <a:r>
              <a:rPr lang="zh-CN" altLang="en-US" dirty="0" smtClean="0">
                <a:latin typeface="方正大黑简体" pitchFamily="65" charset="-122"/>
                <a:ea typeface="方正大黑简体" pitchFamily="65" charset="-122"/>
              </a:rPr>
              <a:t>坐标</a:t>
            </a:r>
            <a:endParaRPr lang="zh-CN" altLang="en-US" dirty="0">
              <a:latin typeface="方正大黑简体" pitchFamily="65" charset="-122"/>
              <a:ea typeface="方正大黑简体" pitchFamily="65" charset="-122"/>
            </a:endParaRPr>
          </a:p>
        </p:txBody>
      </p:sp>
    </p:spTree>
    <p:extLst>
      <p:ext uri="{BB962C8B-B14F-4D97-AF65-F5344CB8AC3E}">
        <p14:creationId xmlns:p14="http://schemas.microsoft.com/office/powerpoint/2010/main" xmlns="" val="2885580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993819" y="322734"/>
            <a:ext cx="3706452"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添加同心约束</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3"/>
          <a:srcRect/>
          <a:stretch>
            <a:fillRect/>
          </a:stretch>
        </p:blipFill>
        <p:spPr bwMode="auto">
          <a:xfrm>
            <a:off x="1321955" y="1352262"/>
            <a:ext cx="2260600" cy="4984750"/>
          </a:xfrm>
          <a:prstGeom prst="rect">
            <a:avLst/>
          </a:prstGeom>
          <a:noFill/>
          <a:ln w="9525">
            <a:noFill/>
            <a:miter lim="800000"/>
            <a:headEnd/>
            <a:tailEnd/>
          </a:ln>
          <a:effectLst/>
        </p:spPr>
      </p:pic>
      <p:sp>
        <p:nvSpPr>
          <p:cNvPr id="8" name="虚尾箭头 7"/>
          <p:cNvSpPr/>
          <p:nvPr/>
        </p:nvSpPr>
        <p:spPr>
          <a:xfrm>
            <a:off x="4952992" y="3571876"/>
            <a:ext cx="762001" cy="458152"/>
          </a:xfrm>
          <a:prstGeom prst="stripedRight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p>
        </p:txBody>
      </p:sp>
      <p:pic>
        <p:nvPicPr>
          <p:cNvPr id="10" name="Picture 3"/>
          <p:cNvPicPr>
            <a:picLocks noChangeAspect="1" noChangeArrowheads="1"/>
          </p:cNvPicPr>
          <p:nvPr/>
        </p:nvPicPr>
        <p:blipFill>
          <a:blip r:embed="rId4"/>
          <a:srcRect/>
          <a:stretch>
            <a:fillRect/>
          </a:stretch>
        </p:blipFill>
        <p:spPr bwMode="auto">
          <a:xfrm>
            <a:off x="6381752" y="2000240"/>
            <a:ext cx="3571900" cy="3904170"/>
          </a:xfrm>
          <a:prstGeom prst="rect">
            <a:avLst/>
          </a:prstGeom>
          <a:noFill/>
          <a:ln w="9525">
            <a:noFill/>
            <a:miter lim="800000"/>
            <a:headEnd/>
            <a:tailEnd/>
          </a:ln>
          <a:effectLst/>
        </p:spPr>
      </p:pic>
      <p:sp>
        <p:nvSpPr>
          <p:cNvPr id="11" name="Rectangle 1026"/>
          <p:cNvSpPr txBox="1">
            <a:spLocks noChangeArrowheads="1"/>
          </p:cNvSpPr>
          <p:nvPr/>
        </p:nvSpPr>
        <p:spPr bwMode="auto">
          <a:xfrm>
            <a:off x="7081415" y="6042331"/>
            <a:ext cx="2333653" cy="643890"/>
          </a:xfrm>
          <a:prstGeom prst="rect">
            <a:avLst/>
          </a:prstGeom>
          <a:solidFill>
            <a:schemeClr val="bg1"/>
          </a:solidFill>
          <a:ln w="9525">
            <a:noFill/>
            <a:miter lim="800000"/>
            <a:headEnd/>
            <a:tailEnd/>
          </a:ln>
        </p:spPr>
        <p:txBody>
          <a:bodyPr lIns="117226" tIns="58613" rIns="117226" bIns="58613" anchor="ctr"/>
          <a:lstStyle/>
          <a:p>
            <a:r>
              <a:rPr lang="zh-CN" altLang="en-US" sz="3100" dirty="0">
                <a:latin typeface="方正大黑简体" pitchFamily="65" charset="-122"/>
                <a:ea typeface="方正大黑简体" pitchFamily="65" charset="-122"/>
              </a:rPr>
              <a:t>轴与孔对齐</a:t>
            </a:r>
            <a:endParaRPr lang="en-US" altLang="zh-CN" sz="3100" dirty="0">
              <a:latin typeface="方正大黑简体" pitchFamily="65" charset="-122"/>
              <a:ea typeface="方正大黑简体" pitchFamily="65" charset="-122"/>
            </a:endParaRPr>
          </a:p>
        </p:txBody>
      </p:sp>
    </p:spTree>
    <p:extLst>
      <p:ext uri="{BB962C8B-B14F-4D97-AF65-F5344CB8AC3E}">
        <p14:creationId xmlns:p14="http://schemas.microsoft.com/office/powerpoint/2010/main" xmlns="" val="41742914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xmlns="" id="{24529147-A69C-4B90-BBE2-0BA54BB0695B}"/>
              </a:ext>
            </a:extLst>
          </p:cNvPr>
          <p:cNvSpPr txBox="1">
            <a:spLocks noChangeArrowheads="1"/>
          </p:cNvSpPr>
          <p:nvPr/>
        </p:nvSpPr>
        <p:spPr bwMode="auto">
          <a:xfrm>
            <a:off x="993818" y="322734"/>
            <a:ext cx="3180617"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添加重合约束</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5122" name="Picture 2"/>
          <p:cNvPicPr>
            <a:picLocks noChangeAspect="1" noChangeArrowheads="1"/>
          </p:cNvPicPr>
          <p:nvPr/>
        </p:nvPicPr>
        <p:blipFill>
          <a:blip r:embed="rId3"/>
          <a:srcRect/>
          <a:stretch>
            <a:fillRect/>
          </a:stretch>
        </p:blipFill>
        <p:spPr bwMode="auto">
          <a:xfrm>
            <a:off x="1668318" y="1366116"/>
            <a:ext cx="2260600" cy="4984750"/>
          </a:xfrm>
          <a:prstGeom prst="rect">
            <a:avLst/>
          </a:prstGeom>
          <a:noFill/>
          <a:ln w="9525">
            <a:noFill/>
            <a:miter lim="800000"/>
            <a:headEnd/>
            <a:tailEnd/>
          </a:ln>
          <a:effectLst/>
        </p:spPr>
      </p:pic>
      <p:sp>
        <p:nvSpPr>
          <p:cNvPr id="8" name="Rectangle 1026"/>
          <p:cNvSpPr txBox="1">
            <a:spLocks noChangeArrowheads="1"/>
          </p:cNvSpPr>
          <p:nvPr/>
        </p:nvSpPr>
        <p:spPr bwMode="auto">
          <a:xfrm>
            <a:off x="7722191" y="5760910"/>
            <a:ext cx="1682749" cy="668654"/>
          </a:xfrm>
          <a:prstGeom prst="rect">
            <a:avLst/>
          </a:prstGeom>
          <a:noFill/>
          <a:ln w="9525">
            <a:noFill/>
            <a:miter lim="800000"/>
            <a:headEnd/>
            <a:tailEnd/>
          </a:ln>
        </p:spPr>
        <p:txBody>
          <a:bodyPr lIns="117226" tIns="58613" rIns="117226" bIns="58613" anchor="ctr"/>
          <a:lstStyle/>
          <a:p>
            <a:r>
              <a:rPr lang="zh-CN" altLang="en-US" sz="3100" dirty="0">
                <a:solidFill>
                  <a:schemeClr val="bg1"/>
                </a:solidFill>
                <a:latin typeface="方正大黑简体" pitchFamily="65" charset="-122"/>
                <a:ea typeface="方正大黑简体" pitchFamily="65" charset="-122"/>
              </a:rPr>
              <a:t>面贴合</a:t>
            </a:r>
            <a:endParaRPr lang="en-US" altLang="zh-CN" sz="3100" dirty="0">
              <a:solidFill>
                <a:schemeClr val="bg1"/>
              </a:solidFill>
              <a:latin typeface="方正大黑简体" pitchFamily="65" charset="-122"/>
              <a:ea typeface="方正大黑简体" pitchFamily="65" charset="-122"/>
            </a:endParaRPr>
          </a:p>
        </p:txBody>
      </p:sp>
      <p:sp>
        <p:nvSpPr>
          <p:cNvPr id="10" name="虚尾箭头 9"/>
          <p:cNvSpPr/>
          <p:nvPr/>
        </p:nvSpPr>
        <p:spPr>
          <a:xfrm>
            <a:off x="5007547" y="3689208"/>
            <a:ext cx="714379" cy="428628"/>
          </a:xfrm>
          <a:prstGeom prst="strip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7226" tIns="58613" rIns="117226" bIns="58613" anchor="ctr"/>
          <a:lstStyle/>
          <a:p>
            <a:pPr algn="ctr">
              <a:defRPr/>
            </a:pPr>
            <a:endParaRPr lang="zh-CN" altLang="en-US"/>
          </a:p>
        </p:txBody>
      </p:sp>
      <p:pic>
        <p:nvPicPr>
          <p:cNvPr id="12" name="Picture 4"/>
          <p:cNvPicPr>
            <a:picLocks noChangeAspect="1" noChangeArrowheads="1"/>
          </p:cNvPicPr>
          <p:nvPr/>
        </p:nvPicPr>
        <p:blipFill>
          <a:blip r:embed="rId4"/>
          <a:srcRect/>
          <a:stretch>
            <a:fillRect/>
          </a:stretch>
        </p:blipFill>
        <p:spPr bwMode="auto">
          <a:xfrm>
            <a:off x="6864935" y="2403324"/>
            <a:ext cx="2928958" cy="3266152"/>
          </a:xfrm>
          <a:prstGeom prst="rect">
            <a:avLst/>
          </a:prstGeom>
          <a:noFill/>
          <a:ln w="9525">
            <a:noFill/>
            <a:miter lim="800000"/>
            <a:headEnd/>
            <a:tailEnd/>
          </a:ln>
          <a:effectLst/>
        </p:spPr>
      </p:pic>
    </p:spTree>
    <p:extLst>
      <p:ext uri="{BB962C8B-B14F-4D97-AF65-F5344CB8AC3E}">
        <p14:creationId xmlns:p14="http://schemas.microsoft.com/office/powerpoint/2010/main" xmlns="" val="3104651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6241</TotalTime>
  <Words>311</Words>
  <Application>Microsoft Office PowerPoint</Application>
  <PresentationFormat>自定义</PresentationFormat>
  <Paragraphs>70</Paragraphs>
  <Slides>18</Slides>
  <Notes>18</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幻灯片 1</vt:lpstr>
      <vt:lpstr>-装配管理器 -自顶向上装配概念  -约束配对  -常用装配工具  </vt:lpstr>
      <vt:lpstr>装配管理器</vt:lpstr>
      <vt:lpstr>自底向上装配概念</vt:lpstr>
      <vt:lpstr>约束配对</vt:lpstr>
      <vt:lpstr>幻灯片 6</vt:lpstr>
      <vt:lpstr>幻灯片 7</vt:lpstr>
      <vt:lpstr>幻灯片 8</vt:lpstr>
      <vt:lpstr>幻灯片 9</vt:lpstr>
      <vt:lpstr>幻灯片 10</vt:lpstr>
      <vt:lpstr>幻灯片 11</vt:lpstr>
      <vt:lpstr>齿轮啮合</vt:lpstr>
      <vt:lpstr>常用装配工具</vt:lpstr>
      <vt:lpstr>幻灯片 14</vt:lpstr>
      <vt:lpstr>幻灯片 15</vt:lpstr>
      <vt:lpstr>幻灯片 16</vt:lpstr>
      <vt:lpstr>幻灯片 17</vt:lpstr>
      <vt:lpstr>中望公司及产品介绍（MFG版）</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中望公司及产品介绍</dc:title>
  <dc:creator>Microsoft</dc:creator>
  <cp:lastModifiedBy>wangtaotao</cp:lastModifiedBy>
  <cp:revision>441</cp:revision>
  <dcterms:created xsi:type="dcterms:W3CDTF">2019-04-08T06:07:29Z</dcterms:created>
  <dcterms:modified xsi:type="dcterms:W3CDTF">2020-02-26T07:33:27Z</dcterms:modified>
</cp:coreProperties>
</file>