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596" r:id="rId2"/>
    <p:sldId id="342" r:id="rId3"/>
    <p:sldId id="345" r:id="rId4"/>
    <p:sldId id="572" r:id="rId5"/>
    <p:sldId id="573" r:id="rId6"/>
    <p:sldId id="602" r:id="rId7"/>
    <p:sldId id="603" r:id="rId8"/>
    <p:sldId id="604" r:id="rId9"/>
    <p:sldId id="605" r:id="rId10"/>
    <p:sldId id="575" r:id="rId11"/>
    <p:sldId id="606" r:id="rId12"/>
    <p:sldId id="607" r:id="rId13"/>
    <p:sldId id="608" r:id="rId14"/>
    <p:sldId id="609" r:id="rId15"/>
    <p:sldId id="610" r:id="rId16"/>
    <p:sldId id="611" r:id="rId17"/>
    <p:sldId id="612" r:id="rId18"/>
    <p:sldId id="613" r:id="rId19"/>
    <p:sldId id="614" r:id="rId20"/>
    <p:sldId id="615" r:id="rId21"/>
    <p:sldId id="616" r:id="rId22"/>
    <p:sldId id="286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88DC1"/>
    <a:srgbClr val="3F3F3F"/>
    <a:srgbClr val="D0CECE"/>
    <a:srgbClr val="5D7AB4"/>
    <a:srgbClr val="4E7A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1" autoAdjust="0"/>
    <p:restoredTop sz="89168" autoAdjust="0"/>
  </p:normalViewPr>
  <p:slideViewPr>
    <p:cSldViewPr snapToGrid="0">
      <p:cViewPr varScale="1">
        <p:scale>
          <a:sx n="66" d="100"/>
          <a:sy n="66" d="100"/>
        </p:scale>
        <p:origin x="60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8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335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13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953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14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21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15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8812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16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1522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17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8748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18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204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21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603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4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5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55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6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252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7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004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8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549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9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419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11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902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12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554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object 4"/>
          <p:cNvSpPr txBox="1">
            <a:spLocks/>
          </p:cNvSpPr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br>
              <a:rPr lang="en-US" spc="-5" dirty="0">
                <a:latin typeface="Arial"/>
                <a:cs typeface="Arial"/>
              </a:rPr>
            </a:br>
            <a:r>
              <a:rPr lang="en-US" spc="-5" dirty="0">
                <a:latin typeface="Arial"/>
                <a:cs typeface="Arial"/>
              </a:rPr>
              <a:t>CONTENTS</a:t>
            </a:r>
            <a:br>
              <a:rPr lang="en-US" dirty="0">
                <a:latin typeface="Arial"/>
                <a:cs typeface="Arial"/>
              </a:rPr>
            </a:br>
            <a:r>
              <a:rPr lang="zh-CN" altLang="en-US" sz="1800" dirty="0"/>
              <a:t>目录</a:t>
            </a:r>
            <a:br>
              <a:rPr lang="zh-CN" altLang="en-US" sz="1800" dirty="0"/>
            </a:b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17051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96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975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729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494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6846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4980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9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6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94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21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06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50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42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20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20743" y="465906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</a:t>
            </a:r>
          </a:p>
        </p:txBody>
      </p:sp>
      <p:sp>
        <p:nvSpPr>
          <p:cNvPr id="14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文本框 4"/>
          <p:cNvSpPr txBox="1"/>
          <p:nvPr/>
        </p:nvSpPr>
        <p:spPr>
          <a:xfrm>
            <a:off x="2912608" y="3075057"/>
            <a:ext cx="7057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第十七课  中望</a:t>
            </a:r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3D-PMI</a:t>
            </a:r>
            <a:endParaRPr lang="zh-CN" altLang="en-US" sz="40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7259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创建</a:t>
            </a:r>
            <a:r>
              <a:rPr lang="en-US" altLang="zh-CN" dirty="0"/>
              <a:t>PMI</a:t>
            </a:r>
            <a:r>
              <a:rPr lang="zh-CN" altLang="en-US" dirty="0"/>
              <a:t>注释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如何创建</a:t>
            </a:r>
            <a:r>
              <a:rPr lang="en-US" altLang="zh-CN" sz="2400" dirty="0"/>
              <a:t>PMI</a:t>
            </a:r>
            <a:r>
              <a:rPr lang="zh-CN" altLang="en-US" sz="2400" dirty="0"/>
              <a:t>注释</a:t>
            </a:r>
          </a:p>
        </p:txBody>
      </p:sp>
    </p:spTree>
    <p:extLst>
      <p:ext uri="{BB962C8B-B14F-4D97-AF65-F5344CB8AC3E}">
        <p14:creationId xmlns:p14="http://schemas.microsoft.com/office/powerpoint/2010/main" val="2233995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坐标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r>
              <a:rPr lang="zh-CN" altLang="en-US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注释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0A825F4-ADB4-4E0D-8A6F-CD03EE1C8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1" y="2182587"/>
            <a:ext cx="4212066" cy="209912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59E8248-917F-41DD-B235-518F1375F2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317" y="1538287"/>
            <a:ext cx="3609975" cy="378142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8695557-B608-45FB-81D1-5DDC901A64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292" y="2595561"/>
            <a:ext cx="3705225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4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注释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r>
              <a:rPr lang="zh-CN" altLang="en-US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注释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0A825F4-ADB4-4E0D-8A6F-CD03EE1C8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1" y="2182587"/>
            <a:ext cx="4212066" cy="209912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BAAD0F4-C8CB-4B67-907A-800DFE41C0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2443162"/>
            <a:ext cx="3962400" cy="197167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533197A-545F-4FDA-A5F1-D5CD79A45A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317" y="1615441"/>
            <a:ext cx="3571875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50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3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基准特征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r>
              <a:rPr lang="zh-CN" altLang="en-US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注释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0A825F4-ADB4-4E0D-8A6F-CD03EE1C8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1" y="2182587"/>
            <a:ext cx="4212066" cy="209912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40B38DB-0CAA-436C-8E7B-7EEB9004A6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843" y="1615441"/>
            <a:ext cx="3581400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9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4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基准目标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r>
              <a:rPr lang="zh-CN" altLang="en-US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注释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0A825F4-ADB4-4E0D-8A6F-CD03EE1C8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1" y="2051958"/>
            <a:ext cx="4212066" cy="209912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D0DFE5FB-58AB-4D32-82B0-A9E6E35DB5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983" y="1364343"/>
            <a:ext cx="3609975" cy="39624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571B67F-67AB-4906-A1B6-1C85B944B3D5}"/>
              </a:ext>
            </a:extLst>
          </p:cNvPr>
          <p:cNvSpPr txBox="1"/>
          <p:nvPr/>
        </p:nvSpPr>
        <p:spPr>
          <a:xfrm>
            <a:off x="476251" y="4833257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</a:rPr>
              <a:t>什么是基准目标？</a:t>
            </a:r>
            <a:endParaRPr lang="en-US" altLang="zh-CN" dirty="0">
              <a:solidFill>
                <a:srgbClr val="FFFFFF"/>
              </a:solidFill>
            </a:endParaRPr>
          </a:p>
          <a:p>
            <a:r>
              <a:rPr lang="zh-CN" altLang="en-US" dirty="0">
                <a:solidFill>
                  <a:srgbClr val="FFFFFF"/>
                </a:solidFill>
              </a:rPr>
              <a:t>指定基准要素上某些点、线或局部表面来体现各基准平</a:t>
            </a:r>
            <a:br>
              <a:rPr lang="zh-CN" altLang="en-US" dirty="0">
                <a:solidFill>
                  <a:srgbClr val="FFFFFF"/>
                </a:solidFill>
              </a:rPr>
            </a:br>
            <a:r>
              <a:rPr lang="zh-CN" altLang="en-US" dirty="0">
                <a:solidFill>
                  <a:srgbClr val="FFFFFF"/>
                </a:solidFill>
              </a:rPr>
              <a:t>面，这些被指定的点、线、局部表面，称做基准目标。</a:t>
            </a:r>
          </a:p>
        </p:txBody>
      </p:sp>
    </p:spTree>
    <p:extLst>
      <p:ext uri="{BB962C8B-B14F-4D97-AF65-F5344CB8AC3E}">
        <p14:creationId xmlns:p14="http://schemas.microsoft.com/office/powerpoint/2010/main" val="402974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5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形位公差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r>
              <a:rPr lang="zh-CN" altLang="en-US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注释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0A825F4-ADB4-4E0D-8A6F-CD03EE1C8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0015"/>
            <a:ext cx="4212066" cy="209912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1CCD120-DE19-411F-9AA6-62668EEC34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066" y="1438274"/>
            <a:ext cx="7979934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12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6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形位公差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r>
              <a:rPr lang="zh-CN" altLang="en-US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注释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0A825F4-ADB4-4E0D-8A6F-CD03EE1C8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0015"/>
            <a:ext cx="4212066" cy="209912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58871CDE-5C85-4412-9027-4E98B15AC5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516" y="1464016"/>
            <a:ext cx="5372850" cy="446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6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7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表面粗糙度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r>
              <a:rPr lang="zh-CN" altLang="en-US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注释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0A825F4-ADB4-4E0D-8A6F-CD03EE1C8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0015"/>
            <a:ext cx="4212066" cy="209912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E838E5D-808A-4BD3-9BB0-ADC4DAF3C0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683" y="975970"/>
            <a:ext cx="3572374" cy="490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0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7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中心线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r>
              <a:rPr lang="zh-CN" altLang="en-US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注释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0A825F4-ADB4-4E0D-8A6F-CD03EE1C8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0015"/>
            <a:ext cx="4212066" cy="209912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B4CB3D67-A929-4EA7-8549-C2F102E8EF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364" y="1195075"/>
            <a:ext cx="3610479" cy="446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75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PMI</a:t>
            </a:r>
            <a:r>
              <a:rPr lang="zh-CN" altLang="en-US" dirty="0"/>
              <a:t>属性调整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如何调整</a:t>
            </a:r>
            <a:r>
              <a:rPr lang="en-US" altLang="zh-CN" sz="2400" dirty="0"/>
              <a:t>PMI</a:t>
            </a:r>
            <a:r>
              <a:rPr lang="zh-CN" altLang="en-US" sz="2400" dirty="0"/>
              <a:t>属性</a:t>
            </a:r>
          </a:p>
        </p:txBody>
      </p:sp>
    </p:spTree>
    <p:extLst>
      <p:ext uri="{BB962C8B-B14F-4D97-AF65-F5344CB8AC3E}">
        <p14:creationId xmlns:p14="http://schemas.microsoft.com/office/powerpoint/2010/main" val="3122379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479800" y="1001486"/>
            <a:ext cx="8149771" cy="5225143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altLang="zh-CN" sz="2000" dirty="0"/>
              <a:t>- </a:t>
            </a:r>
            <a:r>
              <a:rPr lang="zh-CN" altLang="en-US" sz="2000" dirty="0"/>
              <a:t>如何创建</a:t>
            </a:r>
            <a:r>
              <a:rPr lang="en-US" altLang="zh-CN" sz="2000" dirty="0"/>
              <a:t>PMI</a:t>
            </a:r>
            <a:r>
              <a:rPr lang="zh-CN" altLang="en-US" sz="2000" dirty="0"/>
              <a:t>标注</a:t>
            </a:r>
            <a:br>
              <a:rPr lang="en-US" altLang="zh-CN" sz="2000" dirty="0"/>
            </a:br>
            <a:r>
              <a:rPr lang="en-US" altLang="zh-CN" sz="2000" dirty="0"/>
              <a:t>- </a:t>
            </a:r>
            <a:r>
              <a:rPr lang="zh-CN" altLang="en-US" sz="2000" dirty="0"/>
              <a:t>如何创建注释</a:t>
            </a:r>
            <a:br>
              <a:rPr lang="zh-CN" altLang="en-US" sz="2000" dirty="0"/>
            </a:br>
            <a:r>
              <a:rPr lang="en-US" altLang="zh-CN" sz="2000" dirty="0"/>
              <a:t>- PMI</a:t>
            </a:r>
            <a:r>
              <a:rPr lang="zh-CN" altLang="en-US" sz="2000" dirty="0"/>
              <a:t>属性调整</a:t>
            </a:r>
            <a:br>
              <a:rPr lang="en-US" altLang="zh-CN" sz="2000" dirty="0"/>
            </a:br>
            <a:r>
              <a:rPr lang="en-US" altLang="zh-CN" sz="2000" dirty="0"/>
              <a:t>- PMI</a:t>
            </a:r>
            <a:r>
              <a:rPr lang="zh-CN" altLang="en-US" sz="2000" dirty="0"/>
              <a:t>标注如何继承到工程图</a:t>
            </a:r>
            <a:br>
              <a:rPr lang="en-US" altLang="zh-CN" sz="2000" dirty="0"/>
            </a:b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0962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创建工程图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如何再工程图中生成</a:t>
            </a:r>
            <a:r>
              <a:rPr lang="en-US" altLang="zh-CN" sz="2400" dirty="0"/>
              <a:t>PMI</a:t>
            </a:r>
            <a:r>
              <a:rPr lang="zh-CN" altLang="en-US" sz="2400" dirty="0"/>
              <a:t>标注</a:t>
            </a:r>
          </a:p>
        </p:txBody>
      </p:sp>
    </p:spTree>
    <p:extLst>
      <p:ext uri="{BB962C8B-B14F-4D97-AF65-F5344CB8AC3E}">
        <p14:creationId xmlns:p14="http://schemas.microsoft.com/office/powerpoint/2010/main" val="36751237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、工程图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zh-CN" altLang="en-US" sz="360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工程图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7C8C6ED-1588-4D56-BDA1-620C55F4C4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148" y="778293"/>
            <a:ext cx="6526738" cy="572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85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中望公司及产品介绍（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0796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如何创建</a:t>
            </a:r>
            <a:r>
              <a:rPr lang="en-US" altLang="zh-CN" dirty="0"/>
              <a:t>PMI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如何在中望</a:t>
            </a:r>
            <a:r>
              <a:rPr lang="en-US" altLang="zh-CN" sz="2400" dirty="0"/>
              <a:t>3D</a:t>
            </a:r>
            <a:r>
              <a:rPr lang="zh-CN" altLang="en-US" sz="2400" dirty="0"/>
              <a:t>中创建</a:t>
            </a:r>
            <a:r>
              <a:rPr lang="en-US" altLang="zh-CN" sz="2400" dirty="0"/>
              <a:t>PMI</a:t>
            </a:r>
            <a:r>
              <a:rPr lang="zh-CN" altLang="en-US" sz="2400" dirty="0"/>
              <a:t>标注</a:t>
            </a:r>
          </a:p>
        </p:txBody>
      </p:sp>
    </p:spTree>
    <p:extLst>
      <p:ext uri="{BB962C8B-B14F-4D97-AF65-F5344CB8AC3E}">
        <p14:creationId xmlns:p14="http://schemas.microsoft.com/office/powerpoint/2010/main" val="377334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快速标注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AE89420-11FB-4A8A-A9D6-76D8E6EAC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45" y="2088825"/>
            <a:ext cx="4008467" cy="124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C93F5D7-384B-4FCA-BB23-493D5870C8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612" y="2088825"/>
            <a:ext cx="3132091" cy="358933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FAB8805-6BDF-40B7-BDBC-1AB1CAD393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703" y="2088825"/>
            <a:ext cx="4503810" cy="3589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对称标注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7DE3DA1-B0E0-41FF-8FFE-BC7D1AE669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67" y="2102573"/>
            <a:ext cx="6538527" cy="151651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93BA023-1F29-467C-853A-54CA5EF390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760" y="531892"/>
            <a:ext cx="3200677" cy="405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49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3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角度标注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AE89420-11FB-4A8A-A9D6-76D8E6EAC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45" y="2088825"/>
            <a:ext cx="4008467" cy="124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5DFD2C1-59E6-483B-9BF7-4B618FA86D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144" y="1805799"/>
            <a:ext cx="3139712" cy="324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4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半径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直径标注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AE89420-11FB-4A8A-A9D6-76D8E6EAC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45" y="2088825"/>
            <a:ext cx="4008467" cy="124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6531A3D7-E9CE-4326-A568-93C9FF1DBA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848" y="1670574"/>
            <a:ext cx="3185436" cy="464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3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5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倒角标注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AE89420-11FB-4A8A-A9D6-76D8E6EAC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45" y="2088825"/>
            <a:ext cx="4008467" cy="124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DB9660C-BE82-45C0-9D3C-E8F6F65B98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006" y="1289313"/>
            <a:ext cx="3093988" cy="42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6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6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PMI-&gt;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包络框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创建</a:t>
            </a:r>
            <a:r>
              <a:rPr lang="en-US" altLang="zh-CN" sz="3600" noProof="0" dirty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PMI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Times New Roman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AE89420-11FB-4A8A-A9D6-76D8E6EAC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45" y="2088825"/>
            <a:ext cx="4008467" cy="124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B8A8005-D1EF-40EB-BF59-96ADD370B9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299" y="1416988"/>
            <a:ext cx="3132091" cy="423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20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Office PowerPoint</Application>
  <PresentationFormat>宽屏</PresentationFormat>
  <Paragraphs>61</Paragraphs>
  <Slides>22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7" baseType="lpstr">
      <vt:lpstr>方正大黑简体</vt:lpstr>
      <vt:lpstr>微软雅黑</vt:lpstr>
      <vt:lpstr>Arial</vt:lpstr>
      <vt:lpstr>Calibri</vt:lpstr>
      <vt:lpstr>Office 主题</vt:lpstr>
      <vt:lpstr>PowerPoint 演示文稿</vt:lpstr>
      <vt:lpstr>- 如何创建PMI标注 - 如何创建注释 - PMI属性调整 - PMI标注如何继承到工程图 </vt:lpstr>
      <vt:lpstr>如何创建PMI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创建PMI注释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PMI属性调整</vt:lpstr>
      <vt:lpstr>创建工程图</vt:lpstr>
      <vt:lpstr>PowerPoint 演示文稿</vt:lpstr>
      <vt:lpstr>中望公司及产品介绍（MFG版）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ZW-liyl</cp:lastModifiedBy>
  <cp:revision>311</cp:revision>
  <dcterms:created xsi:type="dcterms:W3CDTF">2019-04-08T06:07:29Z</dcterms:created>
  <dcterms:modified xsi:type="dcterms:W3CDTF">2020-03-10T16:23:03Z</dcterms:modified>
</cp:coreProperties>
</file>