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42" r:id="rId3"/>
    <p:sldId id="345" r:id="rId4"/>
    <p:sldId id="572" r:id="rId5"/>
    <p:sldId id="596" r:id="rId6"/>
    <p:sldId id="597" r:id="rId7"/>
    <p:sldId id="609" r:id="rId8"/>
    <p:sldId id="610" r:id="rId9"/>
    <p:sldId id="611" r:id="rId10"/>
    <p:sldId id="598" r:id="rId11"/>
    <p:sldId id="612" r:id="rId12"/>
    <p:sldId id="613" r:id="rId13"/>
    <p:sldId id="614" r:id="rId14"/>
    <p:sldId id="28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89168" autoAdjust="0"/>
  </p:normalViewPr>
  <p:slideViewPr>
    <p:cSldViewPr snapToGrid="0">
      <p:cViewPr varScale="1">
        <p:scale>
          <a:sx n="65" d="100"/>
          <a:sy n="65" d="100"/>
        </p:scale>
        <p:origin x="60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4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D2D7DF-5999-485E-BA93-EE78E2663C5A}" type="slidenum">
              <a:rPr lang="zh-CN" altLang="en-US" smtClean="0">
                <a:ea typeface="宋体" pitchFamily="2" charset="-122"/>
              </a:rPr>
              <a:pPr/>
              <a:t>6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54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932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322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892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08576" y="4606712"/>
            <a:ext cx="290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1479881" y="3111454"/>
            <a:ext cx="934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第十一课  中望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测量查询</a:t>
            </a:r>
            <a:endParaRPr lang="zh-CN" altLang="en-US" sz="3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72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检查建模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检查建模信息</a:t>
            </a:r>
          </a:p>
        </p:txBody>
      </p:sp>
    </p:spTree>
    <p:extLst>
      <p:ext uri="{BB962C8B-B14F-4D97-AF65-F5344CB8AC3E}">
        <p14:creationId xmlns:p14="http://schemas.microsoft.com/office/powerpoint/2010/main" val="633528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、检查建模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质量属性、零件统计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检查建模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EE89EC3-10E7-47CD-9D99-445760428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60" y="1875756"/>
            <a:ext cx="5872735" cy="127284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59AC067-9545-4097-AD62-CEB120BF8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369" y="3288021"/>
            <a:ext cx="4886631" cy="333761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78C50AF-0314-4530-B41A-457B6FF1D6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9539" y="1081087"/>
            <a:ext cx="2942035" cy="529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6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、检查建模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零件对比与关联文件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检查建模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EE89EC3-10E7-47CD-9D99-445760428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60" y="1875756"/>
            <a:ext cx="5872735" cy="12728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D8DF2DB-FF24-488F-BBF9-50F4031DB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840" y="3397329"/>
            <a:ext cx="5622101" cy="316983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5C931D8-23DD-4D98-AA43-339A37443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90" y="1207014"/>
            <a:ext cx="3015084" cy="536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7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、检查建模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剖面图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检查建模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EE89EC3-10E7-47CD-9D99-445760428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60" y="1875756"/>
            <a:ext cx="5872735" cy="127284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E989067-5D9A-4F60-A6F7-502E58475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774" y="3185653"/>
            <a:ext cx="4764226" cy="351267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ACCB340-14CC-4E13-8F6B-96CF8167B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0487" y="871133"/>
            <a:ext cx="2711706" cy="550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93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79800" y="1001486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000" dirty="0"/>
              <a:t>- </a:t>
            </a:r>
            <a:r>
              <a:rPr lang="zh-CN" altLang="en-US" sz="2000" dirty="0"/>
              <a:t>尺寸测量</a:t>
            </a:r>
            <a:br>
              <a:rPr lang="en-US" altLang="zh-CN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检查实体</a:t>
            </a:r>
            <a:br>
              <a:rPr lang="zh-CN" altLang="en-US" sz="2000" dirty="0"/>
            </a:br>
            <a:r>
              <a:rPr lang="en-US" altLang="zh-CN" sz="2000" dirty="0"/>
              <a:t>- </a:t>
            </a:r>
            <a:r>
              <a:rPr lang="zh-CN" altLang="en-US" sz="2000" dirty="0"/>
              <a:t>检查建模</a:t>
            </a:r>
            <a:br>
              <a:rPr lang="en-US" altLang="zh-CN" sz="2000" dirty="0"/>
            </a:br>
            <a:br>
              <a:rPr lang="en-US" altLang="zh-CN" sz="2000" dirty="0"/>
            </a:b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尺寸测量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如何用中望</a:t>
            </a:r>
            <a:r>
              <a:rPr lang="en-US" altLang="zh-CN" sz="2400" dirty="0"/>
              <a:t>3D</a:t>
            </a:r>
            <a:r>
              <a:rPr lang="zh-CN" altLang="en-US" sz="2400" dirty="0"/>
              <a:t>对已有模型进行测量</a:t>
            </a:r>
          </a:p>
        </p:txBody>
      </p:sp>
    </p:spTree>
    <p:extLst>
      <p:ext uri="{BB962C8B-B14F-4D97-AF65-F5344CB8AC3E}">
        <p14:creationId xmlns:p14="http://schemas.microsoft.com/office/powerpoint/2010/main" val="37733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476251" y="1285876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、尺寸测量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尺寸测量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尺寸测量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FDCBB9C-AA79-47C6-BDCB-10476DA96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054" y="2038697"/>
            <a:ext cx="3444862" cy="77152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1933F8C-100B-41E0-AF8D-464893FD3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9583" y="1227397"/>
            <a:ext cx="2447925" cy="4953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D3977E7-6998-41F2-B6C6-D80A36E17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767" y="3220785"/>
            <a:ext cx="4133651" cy="2789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检查实体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如何检查实体的各种信息</a:t>
            </a:r>
          </a:p>
        </p:txBody>
      </p:sp>
    </p:spTree>
    <p:extLst>
      <p:ext uri="{BB962C8B-B14F-4D97-AF65-F5344CB8AC3E}">
        <p14:creationId xmlns:p14="http://schemas.microsoft.com/office/powerpoint/2010/main" val="2795950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、检查实体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实体、坐标与曲线信息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检查实体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EDAAB7C-56B1-41A9-89F9-51D2A9351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074" y="2001715"/>
            <a:ext cx="4610100" cy="8667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7513C4D-619E-4D8A-B5FC-8950F8EB7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6223" y="1753481"/>
            <a:ext cx="4125789" cy="477683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8982290-E6D3-4D45-BB7E-4B2B1B28D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4140" y="3154547"/>
            <a:ext cx="277177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1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、检查实体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面分析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检查实体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499ED99-9102-493C-B4AD-7353619B6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88" y="1978836"/>
            <a:ext cx="4743450" cy="9429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A1422A5-BAE2-4BCA-BA8D-48AD7BCF6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50" y="3096543"/>
            <a:ext cx="5876925" cy="36576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75F242C-9643-457A-B0A4-C8CA59E8B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382" y="1407693"/>
            <a:ext cx="3137787" cy="505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、检查实体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控制多边形、曲率、等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检查实体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A5267EE-C0F3-4F6A-8C6C-C2A9A51A7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58" y="1875755"/>
            <a:ext cx="6449716" cy="102236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B5968F9-A46C-487F-9E73-C9400A036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6917" y="1546190"/>
            <a:ext cx="2838450" cy="4419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98048D8-D17F-4187-99DE-660FAFEA6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184" y="3465224"/>
            <a:ext cx="6711243" cy="243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9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666712" y="1216625"/>
            <a:ext cx="9429749" cy="6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170" tIns="58586" rIns="117170" bIns="58586" anchor="ctr"/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、检查与分析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模型检查与分析</a:t>
            </a:r>
            <a:endParaRPr lang="ko-KR" altLang="en-US" sz="2800" dirty="0">
              <a:solidFill>
                <a:schemeClr val="bg1"/>
              </a:solidFill>
              <a:latin typeface="方正大黑简体" pitchFamily="65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666712" y="0"/>
            <a:ext cx="11135784" cy="90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方正大黑简体" pitchFamily="65" charset="-122"/>
                <a:ea typeface="方正大黑简体" pitchFamily="65" charset="-122"/>
                <a:cs typeface="Times New Roman" pitchFamily="18" charset="0"/>
              </a:rPr>
              <a:t>检查实体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A5267EE-C0F3-4F6A-8C6C-C2A9A51A7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58" y="1875755"/>
            <a:ext cx="6449716" cy="102236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56C148B-9704-4FFE-B41F-B57A23030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58" y="3356708"/>
            <a:ext cx="6449716" cy="325107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0B09F71-2571-4CB9-BB10-0CC13FE235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9486" y="1546190"/>
            <a:ext cx="2466975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6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7330</TotalTime>
  <Words>163</Words>
  <Application>Microsoft Office PowerPoint</Application>
  <PresentationFormat>宽屏</PresentationFormat>
  <Paragraphs>31</Paragraphs>
  <Slides>14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方正大黑简体</vt:lpstr>
      <vt:lpstr>微软雅黑</vt:lpstr>
      <vt:lpstr>Arial</vt:lpstr>
      <vt:lpstr>Calibri</vt:lpstr>
      <vt:lpstr>Office 主题</vt:lpstr>
      <vt:lpstr>中望公司及产品介绍（MFG版）</vt:lpstr>
      <vt:lpstr>- 尺寸测量 - 检查实体 - 检查建模  </vt:lpstr>
      <vt:lpstr>尺寸测量</vt:lpstr>
      <vt:lpstr>PowerPoint 演示文稿</vt:lpstr>
      <vt:lpstr>检查实体</vt:lpstr>
      <vt:lpstr>PowerPoint 演示文稿</vt:lpstr>
      <vt:lpstr>PowerPoint 演示文稿</vt:lpstr>
      <vt:lpstr>PowerPoint 演示文稿</vt:lpstr>
      <vt:lpstr>PowerPoint 演示文稿</vt:lpstr>
      <vt:lpstr>检查建模</vt:lpstr>
      <vt:lpstr>PowerPoint 演示文稿</vt:lpstr>
      <vt:lpstr>PowerPoint 演示文稿</vt:lpstr>
      <vt:lpstr>PowerPoint 演示文稿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姚 远</cp:lastModifiedBy>
  <cp:revision>306</cp:revision>
  <dcterms:created xsi:type="dcterms:W3CDTF">2019-04-08T06:07:29Z</dcterms:created>
  <dcterms:modified xsi:type="dcterms:W3CDTF">2020-03-26T02:07:36Z</dcterms:modified>
</cp:coreProperties>
</file>