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42" r:id="rId3"/>
    <p:sldId id="345" r:id="rId4"/>
    <p:sldId id="572" r:id="rId5"/>
    <p:sldId id="596" r:id="rId6"/>
    <p:sldId id="597" r:id="rId7"/>
    <p:sldId id="598" r:id="rId8"/>
    <p:sldId id="573" r:id="rId9"/>
    <p:sldId id="599" r:id="rId10"/>
    <p:sldId id="575" r:id="rId11"/>
    <p:sldId id="346" r:id="rId12"/>
    <p:sldId id="600" r:id="rId13"/>
    <p:sldId id="601" r:id="rId14"/>
    <p:sldId id="602" r:id="rId15"/>
    <p:sldId id="603" r:id="rId16"/>
    <p:sldId id="604" r:id="rId17"/>
    <p:sldId id="605" r:id="rId18"/>
    <p:sldId id="606" r:id="rId19"/>
    <p:sldId id="607" r:id="rId20"/>
    <p:sldId id="608" r:id="rId21"/>
    <p:sldId id="28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3" autoAdjust="0"/>
    <p:restoredTop sz="89168" autoAdjust="0"/>
  </p:normalViewPr>
  <p:slideViewPr>
    <p:cSldViewPr snapToGrid="0">
      <p:cViewPr varScale="1">
        <p:scale>
          <a:sx n="39" d="100"/>
          <a:sy n="39" d="100"/>
        </p:scale>
        <p:origin x="77" y="10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35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4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6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54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8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55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9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393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14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1479881" y="3111454"/>
            <a:ext cx="934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第十课  中望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数据交互与修复</a:t>
            </a:r>
            <a:endParaRPr lang="zh-CN" altLang="en-US" sz="3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7E05E5F-F2F3-4CE7-9A2C-F216890EFCB9}"/>
              </a:ext>
            </a:extLst>
          </p:cNvPr>
          <p:cNvSpPr txBox="1"/>
          <p:nvPr/>
        </p:nvSpPr>
        <p:spPr>
          <a:xfrm>
            <a:off x="5424690" y="4668446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</p:spTree>
    <p:extLst>
      <p:ext uri="{BB962C8B-B14F-4D97-AF65-F5344CB8AC3E}">
        <p14:creationId xmlns:p14="http://schemas.microsoft.com/office/powerpoint/2010/main" val="2659729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智能修复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如何使用中望</a:t>
            </a:r>
            <a:r>
              <a:rPr lang="en-US" altLang="zh-CN" sz="2400" dirty="0"/>
              <a:t>3D</a:t>
            </a:r>
            <a:r>
              <a:rPr lang="zh-CN" altLang="en-US" sz="2400" dirty="0"/>
              <a:t>对零件进行智能检查与修复</a:t>
            </a:r>
          </a:p>
        </p:txBody>
      </p:sp>
    </p:spTree>
    <p:extLst>
      <p:ext uri="{BB962C8B-B14F-4D97-AF65-F5344CB8AC3E}">
        <p14:creationId xmlns:p14="http://schemas.microsoft.com/office/powerpoint/2010/main" val="2233995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ea typeface="方正大黑简体" pitchFamily="65" charset="-122"/>
                <a:cs typeface="Times New Roman" pitchFamily="18" charset="0"/>
              </a:rPr>
              <a:t>智能修复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B8C658F-021D-46F5-AA7D-477C73F6628F}"/>
              </a:ext>
            </a:extLst>
          </p:cNvPr>
          <p:cNvSpPr/>
          <p:nvPr/>
        </p:nvSpPr>
        <p:spPr>
          <a:xfrm>
            <a:off x="1619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Rectangle 1026">
            <a:extLst>
              <a:ext uri="{FF2B5EF4-FFF2-40B4-BE49-F238E27FC236}">
                <a16:creationId xmlns:a16="http://schemas.microsoft.com/office/drawing/2014/main" id="{B916BEFC-71BF-402A-A7A8-77855253D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285876"/>
            <a:ext cx="617020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、智能修复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修复分析与缩小间隙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D13E290-A2C3-465C-8325-3031D3F76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385" y="1852613"/>
            <a:ext cx="3400425" cy="8953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12AA51F-9AE8-4F63-8977-5725E8D01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96" y="2924729"/>
            <a:ext cx="4934825" cy="356941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F5E4D8F-324F-4B98-BCD6-8782D84C8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750" y="1351812"/>
            <a:ext cx="3729464" cy="514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53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边修复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如何使用中望</a:t>
            </a:r>
            <a:r>
              <a:rPr lang="en-US" altLang="zh-CN" sz="2400" dirty="0"/>
              <a:t>3D</a:t>
            </a:r>
            <a:r>
              <a:rPr lang="zh-CN" altLang="en-US" sz="2400" dirty="0"/>
              <a:t>对零件的边进行修复</a:t>
            </a:r>
          </a:p>
        </p:txBody>
      </p:sp>
    </p:spTree>
    <p:extLst>
      <p:ext uri="{BB962C8B-B14F-4D97-AF65-F5344CB8AC3E}">
        <p14:creationId xmlns:p14="http://schemas.microsoft.com/office/powerpoint/2010/main" val="3941077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ea typeface="方正大黑简体" pitchFamily="65" charset="-122"/>
                <a:cs typeface="Times New Roman" pitchFamily="18" charset="0"/>
              </a:rPr>
              <a:t>边修复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B8C658F-021D-46F5-AA7D-477C73F6628F}"/>
              </a:ext>
            </a:extLst>
          </p:cNvPr>
          <p:cNvSpPr/>
          <p:nvPr/>
        </p:nvSpPr>
        <p:spPr>
          <a:xfrm>
            <a:off x="1619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Rectangle 1026">
            <a:extLst>
              <a:ext uri="{FF2B5EF4-FFF2-40B4-BE49-F238E27FC236}">
                <a16:creationId xmlns:a16="http://schemas.microsoft.com/office/drawing/2014/main" id="{B916BEFC-71BF-402A-A7A8-77855253D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285876"/>
            <a:ext cx="617020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、边修复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检查与修复边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274E659-60D8-4B50-B552-5C0175CC7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655" y="1900238"/>
            <a:ext cx="4252664" cy="86704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A2E62C0-3646-4287-A7DB-CBD5D4E9F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453" y="2872229"/>
            <a:ext cx="3913068" cy="378349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CBFB67B-F66E-4179-B73E-74E07CF03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481" y="1285876"/>
            <a:ext cx="3253762" cy="518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769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ea typeface="方正大黑简体" pitchFamily="65" charset="-122"/>
                <a:cs typeface="Times New Roman" pitchFamily="18" charset="0"/>
              </a:rPr>
              <a:t>边修复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B8C658F-021D-46F5-AA7D-477C73F6628F}"/>
              </a:ext>
            </a:extLst>
          </p:cNvPr>
          <p:cNvSpPr/>
          <p:nvPr/>
        </p:nvSpPr>
        <p:spPr>
          <a:xfrm>
            <a:off x="1619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Rectangle 1026">
            <a:extLst>
              <a:ext uri="{FF2B5EF4-FFF2-40B4-BE49-F238E27FC236}">
                <a16:creationId xmlns:a16="http://schemas.microsoft.com/office/drawing/2014/main" id="{B916BEFC-71BF-402A-A7A8-77855253D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285876"/>
            <a:ext cx="617020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、边修复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环的修改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B24BDC3-EBB4-43AC-9925-3A0FB1980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024" y="1819275"/>
            <a:ext cx="3971925" cy="9620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0B71D18-9ED2-40A1-87FC-EB99F237C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91" y="2933700"/>
            <a:ext cx="5648325" cy="39243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7B9C28B-D8FA-49EF-A27A-2D4C523F2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9053" y="1056005"/>
            <a:ext cx="4103842" cy="539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58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面修复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如何使用中望</a:t>
            </a:r>
            <a:r>
              <a:rPr lang="en-US" altLang="zh-CN" sz="2400" dirty="0"/>
              <a:t>3D</a:t>
            </a:r>
            <a:r>
              <a:rPr lang="zh-CN" altLang="en-US" sz="2400" dirty="0"/>
              <a:t>对零件的面进行修复</a:t>
            </a:r>
          </a:p>
        </p:txBody>
      </p:sp>
    </p:spTree>
    <p:extLst>
      <p:ext uri="{BB962C8B-B14F-4D97-AF65-F5344CB8AC3E}">
        <p14:creationId xmlns:p14="http://schemas.microsoft.com/office/powerpoint/2010/main" val="3474484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ea typeface="方正大黑简体" pitchFamily="65" charset="-122"/>
                <a:cs typeface="Times New Roman" pitchFamily="18" charset="0"/>
              </a:rPr>
              <a:t>面修复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B8C658F-021D-46F5-AA7D-477C73F6628F}"/>
              </a:ext>
            </a:extLst>
          </p:cNvPr>
          <p:cNvSpPr/>
          <p:nvPr/>
        </p:nvSpPr>
        <p:spPr>
          <a:xfrm>
            <a:off x="1619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Rectangle 1026">
            <a:extLst>
              <a:ext uri="{FF2B5EF4-FFF2-40B4-BE49-F238E27FC236}">
                <a16:creationId xmlns:a16="http://schemas.microsoft.com/office/drawing/2014/main" id="{B916BEFC-71BF-402A-A7A8-77855253D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285876"/>
            <a:ext cx="617020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、面修复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面的炸开与缝合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A0BF602-2387-4234-BFCA-CC57D462C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381" y="1933575"/>
            <a:ext cx="5306135" cy="8477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5191414-B816-4B3C-B85E-6EF357940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737" y="3277737"/>
            <a:ext cx="5423421" cy="285564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5124513-CB0C-4CA0-8E73-A878FD7DD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499" y="941696"/>
            <a:ext cx="3769902" cy="508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931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ea typeface="方正大黑简体" pitchFamily="65" charset="-122"/>
                <a:cs typeface="Times New Roman" pitchFamily="18" charset="0"/>
              </a:rPr>
              <a:t>面修复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B8C658F-021D-46F5-AA7D-477C73F6628F}"/>
              </a:ext>
            </a:extLst>
          </p:cNvPr>
          <p:cNvSpPr/>
          <p:nvPr/>
        </p:nvSpPr>
        <p:spPr>
          <a:xfrm>
            <a:off x="1619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Rectangle 1026">
            <a:extLst>
              <a:ext uri="{FF2B5EF4-FFF2-40B4-BE49-F238E27FC236}">
                <a16:creationId xmlns:a16="http://schemas.microsoft.com/office/drawing/2014/main" id="{B916BEFC-71BF-402A-A7A8-77855253D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285876"/>
            <a:ext cx="617020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、面修复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空隙与曲面的处理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0D0C1B5-0B0C-41DC-A195-139EAF1F4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78" y="1932098"/>
            <a:ext cx="6344769" cy="105859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BFDF69E-DE5D-4055-B1A4-2416C87BA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678" y="3143957"/>
            <a:ext cx="5555488" cy="35380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EFA3092-2B63-4790-BB46-1AF9F918A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1397" y="1555845"/>
            <a:ext cx="3515881" cy="465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94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ea typeface="方正大黑简体" pitchFamily="65" charset="-122"/>
                <a:cs typeface="Times New Roman" pitchFamily="18" charset="0"/>
              </a:rPr>
              <a:t>面修复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B8C658F-021D-46F5-AA7D-477C73F6628F}"/>
              </a:ext>
            </a:extLst>
          </p:cNvPr>
          <p:cNvSpPr/>
          <p:nvPr/>
        </p:nvSpPr>
        <p:spPr>
          <a:xfrm>
            <a:off x="1619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Rectangle 1026">
            <a:extLst>
              <a:ext uri="{FF2B5EF4-FFF2-40B4-BE49-F238E27FC236}">
                <a16:creationId xmlns:a16="http://schemas.microsoft.com/office/drawing/2014/main" id="{B916BEFC-71BF-402A-A7A8-77855253D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285876"/>
            <a:ext cx="617020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、面修复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面的分割与合并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12FBA68-1F47-490C-9CFE-91E04AE1F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21" y="1945005"/>
            <a:ext cx="5461707" cy="96196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DABF330-C27B-47B1-93E6-FED38D1FF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888" y="3257697"/>
            <a:ext cx="4277934" cy="326678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DB84651-E1E0-47E7-9F45-AD9C897EA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210" y="556544"/>
            <a:ext cx="3343539" cy="574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71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角点修复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如何使用中望</a:t>
            </a:r>
            <a:r>
              <a:rPr lang="en-US" altLang="zh-CN" sz="2400" dirty="0"/>
              <a:t>3D</a:t>
            </a:r>
            <a:r>
              <a:rPr lang="zh-CN" altLang="en-US" sz="2400" dirty="0"/>
              <a:t>对零件的问题角点进行修复</a:t>
            </a:r>
          </a:p>
        </p:txBody>
      </p:sp>
    </p:spTree>
    <p:extLst>
      <p:ext uri="{BB962C8B-B14F-4D97-AF65-F5344CB8AC3E}">
        <p14:creationId xmlns:p14="http://schemas.microsoft.com/office/powerpoint/2010/main" val="2735045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79800" y="1001486"/>
            <a:ext cx="8149771" cy="522514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000" dirty="0"/>
              <a:t>- </a:t>
            </a:r>
            <a:r>
              <a:rPr lang="zh-CN" altLang="en-US" sz="2000" dirty="0"/>
              <a:t>文件的输入</a:t>
            </a:r>
            <a:br>
              <a:rPr lang="en-US" altLang="zh-CN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对象的输入</a:t>
            </a:r>
            <a:br>
              <a:rPr lang="zh-CN" altLang="en-US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数据输出与操作</a:t>
            </a:r>
            <a:br>
              <a:rPr lang="en-US" altLang="zh-CN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智能修复</a:t>
            </a:r>
            <a:br>
              <a:rPr lang="en-US" altLang="zh-CN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边修复</a:t>
            </a:r>
            <a:br>
              <a:rPr lang="en-US" altLang="zh-CN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面修复</a:t>
            </a:r>
            <a:br>
              <a:rPr lang="zh-CN" altLang="en-US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角点修复</a:t>
            </a:r>
            <a:br>
              <a:rPr lang="en-US" altLang="zh-CN" sz="2000" dirty="0"/>
            </a:b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0962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zh-CN" altLang="en-US" sz="3600" dirty="0">
                <a:solidFill>
                  <a:srgbClr val="0070C0"/>
                </a:solidFill>
                <a:ea typeface="方正大黑简体" pitchFamily="65" charset="-122"/>
                <a:cs typeface="Times New Roman" pitchFamily="18" charset="0"/>
              </a:rPr>
              <a:t>角点修复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B8C658F-021D-46F5-AA7D-477C73F6628F}"/>
              </a:ext>
            </a:extLst>
          </p:cNvPr>
          <p:cNvSpPr/>
          <p:nvPr/>
        </p:nvSpPr>
        <p:spPr>
          <a:xfrm>
            <a:off x="1619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Rectangle 1026">
            <a:extLst>
              <a:ext uri="{FF2B5EF4-FFF2-40B4-BE49-F238E27FC236}">
                <a16:creationId xmlns:a16="http://schemas.microsoft.com/office/drawing/2014/main" id="{B916BEFC-71BF-402A-A7A8-77855253D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285876"/>
            <a:ext cx="617020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、角点修复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检查角点与修复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A8C4F04-4041-442C-BD18-5CB75D955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482" y="1945006"/>
            <a:ext cx="4000500" cy="9239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A7D7FCE-84D0-4FA7-9022-E889E1265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240" y="3248167"/>
            <a:ext cx="3233142" cy="339859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9520EB6-8C7F-4DA7-91BF-CDEB93109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6459" y="1285876"/>
            <a:ext cx="3667266" cy="488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16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079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文件的输入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如何用中望</a:t>
            </a:r>
            <a:r>
              <a:rPr lang="en-US" altLang="zh-CN" sz="2400" dirty="0"/>
              <a:t>3D</a:t>
            </a:r>
            <a:r>
              <a:rPr lang="zh-CN" altLang="en-US" sz="2400" dirty="0"/>
              <a:t>打开中间文件格式与其他软件格式的模型文件</a:t>
            </a:r>
          </a:p>
        </p:txBody>
      </p:sp>
    </p:spTree>
    <p:extLst>
      <p:ext uri="{BB962C8B-B14F-4D97-AF65-F5344CB8AC3E}">
        <p14:creationId xmlns:p14="http://schemas.microsoft.com/office/powerpoint/2010/main" val="37733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、文件的输入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输入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文件的输入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A8A1C28-4CCA-4BC7-B57D-0E8BB9132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12" y="2003370"/>
            <a:ext cx="4665128" cy="9228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2137A80-C620-4A4B-A462-BBAFE2811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933" y="3121798"/>
            <a:ext cx="3900612" cy="345097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E4E45B3-8BB9-4ED5-A94C-B6467342FD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3628" y="642071"/>
            <a:ext cx="4152900" cy="5781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对象的输入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如何将其他模型中的对象复制到当前绘图空间</a:t>
            </a:r>
          </a:p>
        </p:txBody>
      </p:sp>
    </p:spTree>
    <p:extLst>
      <p:ext uri="{BB962C8B-B14F-4D97-AF65-F5344CB8AC3E}">
        <p14:creationId xmlns:p14="http://schemas.microsoft.com/office/powerpoint/2010/main" val="2795950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、对象的输入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输入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对象的输入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03EF394-7C32-4021-AF93-663ACA03E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12" y="1945006"/>
            <a:ext cx="5197763" cy="100749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B680586-3E29-49F5-AD72-B56375439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1655" y="598436"/>
            <a:ext cx="3613662" cy="591543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84F41C4-B7A2-4C11-B1F4-004A67C64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074" y="3120410"/>
            <a:ext cx="4817038" cy="373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1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数据输出与操作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如何输出其他格式文件</a:t>
            </a:r>
          </a:p>
        </p:txBody>
      </p:sp>
    </p:spTree>
    <p:extLst>
      <p:ext uri="{BB962C8B-B14F-4D97-AF65-F5344CB8AC3E}">
        <p14:creationId xmlns:p14="http://schemas.microsoft.com/office/powerpoint/2010/main" val="633528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、数据输出与操作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输出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数据输出与操作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97BF6C8-6BC3-48EC-A881-C6DCFF0D611C}"/>
              </a:ext>
            </a:extLst>
          </p:cNvPr>
          <p:cNvSpPr/>
          <p:nvPr/>
        </p:nvSpPr>
        <p:spPr>
          <a:xfrm>
            <a:off x="857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DD18E6A-31D1-4814-AD59-2191D752F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12" y="1945006"/>
            <a:ext cx="5676900" cy="8191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FDE0D58-C6D0-463E-AFB1-D4F2344BE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8725" y="3128465"/>
            <a:ext cx="3962400" cy="34671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471DC5B-CEDF-4983-8792-0432081EE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877" y="674640"/>
            <a:ext cx="4152900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9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、数据输出与操作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数据操作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数据输出与操作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97BF6C8-6BC3-48EC-A881-C6DCFF0D611C}"/>
              </a:ext>
            </a:extLst>
          </p:cNvPr>
          <p:cNvSpPr/>
          <p:nvPr/>
        </p:nvSpPr>
        <p:spPr>
          <a:xfrm>
            <a:off x="857251" y="1971676"/>
            <a:ext cx="571500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170" tIns="58586" rIns="117170" bIns="58586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39B5024-DAF7-4C72-A515-63CC85AB9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12" y="1909763"/>
            <a:ext cx="5715000" cy="7810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A86059B-6AE9-4A51-8868-6F7C38700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944" y="1258438"/>
            <a:ext cx="3053901" cy="494631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609A1F8-A42F-4A7E-BD0C-D3AF9DB35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5429" y="2949496"/>
            <a:ext cx="4337565" cy="336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53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6822</TotalTime>
  <Words>270</Words>
  <Application>Microsoft Office PowerPoint</Application>
  <PresentationFormat>宽屏</PresentationFormat>
  <Paragraphs>47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方正大黑简体</vt:lpstr>
      <vt:lpstr>微软雅黑</vt:lpstr>
      <vt:lpstr>Arial</vt:lpstr>
      <vt:lpstr>Calibri</vt:lpstr>
      <vt:lpstr>Office 主题</vt:lpstr>
      <vt:lpstr>中望公司及产品介绍（MFG版）</vt:lpstr>
      <vt:lpstr>- 文件的输入 - 对象的输入 - 数据输出与操作 - 智能修复 - 边修复 - 面修复 - 角点修复 </vt:lpstr>
      <vt:lpstr>文件的输入</vt:lpstr>
      <vt:lpstr>PowerPoint 演示文稿</vt:lpstr>
      <vt:lpstr>对象的输入</vt:lpstr>
      <vt:lpstr>PowerPoint 演示文稿</vt:lpstr>
      <vt:lpstr>数据输出与操作</vt:lpstr>
      <vt:lpstr>PowerPoint 演示文稿</vt:lpstr>
      <vt:lpstr>PowerPoint 演示文稿</vt:lpstr>
      <vt:lpstr>智能修复</vt:lpstr>
      <vt:lpstr>智能修复</vt:lpstr>
      <vt:lpstr>边修复</vt:lpstr>
      <vt:lpstr>边修复</vt:lpstr>
      <vt:lpstr>边修复</vt:lpstr>
      <vt:lpstr>面修复</vt:lpstr>
      <vt:lpstr>面修复</vt:lpstr>
      <vt:lpstr>面修复</vt:lpstr>
      <vt:lpstr>面修复</vt:lpstr>
      <vt:lpstr>角点修复</vt:lpstr>
      <vt:lpstr>角点修复</vt:lpstr>
      <vt:lpstr>中望公司及产品介绍（MFG版）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办事处</cp:lastModifiedBy>
  <cp:revision>293</cp:revision>
  <dcterms:created xsi:type="dcterms:W3CDTF">2019-04-08T06:07:29Z</dcterms:created>
  <dcterms:modified xsi:type="dcterms:W3CDTF">2020-03-07T03:24:28Z</dcterms:modified>
</cp:coreProperties>
</file>