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42" r:id="rId3"/>
    <p:sldId id="344" r:id="rId4"/>
    <p:sldId id="367" r:id="rId5"/>
    <p:sldId id="377" r:id="rId6"/>
    <p:sldId id="378" r:id="rId7"/>
    <p:sldId id="379" r:id="rId8"/>
    <p:sldId id="376" r:id="rId9"/>
    <p:sldId id="286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8DC1"/>
    <a:srgbClr val="3F3F3F"/>
    <a:srgbClr val="D0CECE"/>
    <a:srgbClr val="5D7AB4"/>
    <a:srgbClr val="4E7A9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47" autoAdjust="0"/>
    <p:restoredTop sz="89168" autoAdjust="0"/>
  </p:normalViewPr>
  <p:slideViewPr>
    <p:cSldViewPr snapToGrid="0">
      <p:cViewPr varScale="1">
        <p:scale>
          <a:sx n="76" d="100"/>
          <a:sy n="76" d="100"/>
        </p:scale>
        <p:origin x="1171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3DB6E-6BCB-41CE-B072-13207960B0F7}" type="datetimeFigureOut">
              <a:rPr lang="zh-CN" altLang="en-US" smtClean="0"/>
              <a:t>2020/3/30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D0C0C-C849-4529-82DF-9340F81257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8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335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29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4029" y="2724552"/>
            <a:ext cx="8149771" cy="13255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object 4"/>
          <p:cNvSpPr txBox="1">
            <a:spLocks/>
          </p:cNvSpPr>
          <p:nvPr userDrawn="1"/>
        </p:nvSpPr>
        <p:spPr>
          <a:xfrm>
            <a:off x="321734" y="2549926"/>
            <a:ext cx="2750620" cy="1674817"/>
          </a:xfrm>
          <a:prstGeom prst="rect">
            <a:avLst/>
          </a:prstGeom>
          <a:solidFill>
            <a:srgbClr val="588DC1"/>
          </a:solidFill>
          <a:ln w="19050" cap="flat" cmpd="sng" algn="ctr">
            <a:noFill/>
            <a:prstDash val="solid"/>
            <a:miter lim="800000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br>
              <a:rPr lang="en-US" spc="-5" dirty="0">
                <a:latin typeface="Arial"/>
                <a:cs typeface="Arial"/>
              </a:rPr>
            </a:br>
            <a:r>
              <a:rPr lang="en-US" spc="-5" dirty="0">
                <a:latin typeface="Arial"/>
                <a:cs typeface="Arial"/>
              </a:rPr>
              <a:t>CONTENTS</a:t>
            </a:r>
            <a:br>
              <a:rPr lang="en-US" dirty="0">
                <a:latin typeface="Arial"/>
                <a:cs typeface="Arial"/>
              </a:rPr>
            </a:br>
            <a:r>
              <a:rPr lang="zh-CN" altLang="en-US" sz="1800" dirty="0"/>
              <a:t>目录</a:t>
            </a:r>
            <a:br>
              <a:rPr lang="zh-CN" altLang="en-US" sz="1800" dirty="0"/>
            </a:b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17051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96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975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729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494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432" y="6284622"/>
            <a:ext cx="1656693" cy="224354"/>
          </a:xfrm>
          <a:prstGeom prst="rect">
            <a:avLst/>
          </a:prstGeom>
        </p:spPr>
      </p:pic>
      <p:sp>
        <p:nvSpPr>
          <p:cNvPr id="8" name="矩形 1"/>
          <p:cNvSpPr>
            <a:spLocks noChangeArrowheads="1"/>
          </p:cNvSpPr>
          <p:nvPr userDrawn="1"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92609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26846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栏目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2161735"/>
            <a:ext cx="91440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347148" y="3487298"/>
            <a:ext cx="349270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2"/>
          <p:cNvSpPr>
            <a:spLocks noGrp="1"/>
          </p:cNvSpPr>
          <p:nvPr>
            <p:ph type="body" idx="13"/>
          </p:nvPr>
        </p:nvSpPr>
        <p:spPr>
          <a:xfrm>
            <a:off x="1524000" y="3718606"/>
            <a:ext cx="91440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4980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29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678" y="-2594"/>
            <a:ext cx="10515600" cy="105859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0" y="635"/>
            <a:ext cx="658495" cy="1055370"/>
          </a:xfrm>
          <a:prstGeom prst="rect">
            <a:avLst/>
          </a:pr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6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94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21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06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50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2020/3/30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42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81911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4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92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64820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C25DC-9F7D-44CA-9D78-86254823F854}" type="datetimeFigureOut">
              <a:rPr lang="zh-CN" altLang="en-US" smtClean="0"/>
              <a:t>2020/3/30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20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>
            <a:extLst>
              <a:ext uri="{FF2B5EF4-FFF2-40B4-BE49-F238E27FC236}">
                <a16:creationId xmlns:a16="http://schemas.microsoft.com/office/drawing/2014/main" id="{D2C4BFA1-2075-4901-9E24-E41D1FDD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668040" cy="5626681"/>
            <a:chOff x="1155481" y="498348"/>
            <a:chExt cx="9668040" cy="5626681"/>
          </a:xfrm>
        </p:grpSpPr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16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626681" cy="562668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653" y="6467380"/>
            <a:ext cx="1656693" cy="2243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20743" y="465906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中望软件</a:t>
            </a:r>
          </a:p>
        </p:txBody>
      </p:sp>
      <p:sp>
        <p:nvSpPr>
          <p:cNvPr id="14" name="Rectangle 19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文本框 4"/>
          <p:cNvSpPr txBox="1"/>
          <p:nvPr/>
        </p:nvSpPr>
        <p:spPr>
          <a:xfrm>
            <a:off x="3028165" y="3075057"/>
            <a:ext cx="59010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第八课 中望</a:t>
            </a:r>
            <a:r>
              <a:rPr lang="en-US" altLang="zh-CN" sz="40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3D-</a:t>
            </a:r>
            <a:r>
              <a:rPr lang="zh-CN" altLang="en-US" sz="40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直接编辑</a:t>
            </a:r>
          </a:p>
        </p:txBody>
      </p:sp>
    </p:spTree>
    <p:extLst>
      <p:ext uri="{BB962C8B-B14F-4D97-AF65-F5344CB8AC3E}">
        <p14:creationId xmlns:p14="http://schemas.microsoft.com/office/powerpoint/2010/main" val="2659729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360514" y="1523190"/>
            <a:ext cx="5657692" cy="3811619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en-US" altLang="zh-CN" sz="2400" dirty="0">
                <a:ea typeface="方正大黑简体" pitchFamily="65" charset="-122"/>
              </a:rPr>
              <a:t>-</a:t>
            </a:r>
            <a:r>
              <a:rPr lang="zh-CN" altLang="en-US" sz="2400" dirty="0">
                <a:ea typeface="方正大黑简体" pitchFamily="65" charset="-122"/>
              </a:rPr>
              <a:t>通过参数移动面</a:t>
            </a:r>
            <a:br>
              <a:rPr lang="en-US" altLang="zh-CN" sz="2400" dirty="0">
                <a:ea typeface="方正大黑简体" pitchFamily="65" charset="-122"/>
              </a:rPr>
            </a:br>
            <a:r>
              <a:rPr lang="en-US" altLang="zh-CN" sz="2400" dirty="0">
                <a:ea typeface="方正大黑简体" pitchFamily="65" charset="-122"/>
              </a:rPr>
              <a:t>-</a:t>
            </a:r>
            <a:r>
              <a:rPr lang="zh-CN" altLang="en-US" sz="2400" dirty="0">
                <a:ea typeface="方正大黑简体" pitchFamily="65" charset="-122"/>
              </a:rPr>
              <a:t>面溢出选项</a:t>
            </a:r>
            <a:br>
              <a:rPr lang="en-US" altLang="zh-CN" sz="2400" dirty="0">
                <a:ea typeface="方正大黑简体" pitchFamily="65" charset="-122"/>
              </a:rPr>
            </a:br>
            <a:r>
              <a:rPr lang="en-US" altLang="zh-CN" sz="2400" dirty="0">
                <a:ea typeface="方正大黑简体" pitchFamily="65" charset="-122"/>
              </a:rPr>
              <a:t>-</a:t>
            </a:r>
            <a:r>
              <a:rPr lang="zh-CN" altLang="en-US" sz="2400" dirty="0">
                <a:ea typeface="方正大黑简体" pitchFamily="65" charset="-122"/>
              </a:rPr>
              <a:t>通过配合移动面</a:t>
            </a:r>
            <a:br>
              <a:rPr lang="en-US" altLang="zh-CN" sz="2400" dirty="0">
                <a:ea typeface="方正大黑简体" pitchFamily="65" charset="-122"/>
              </a:rPr>
            </a:br>
            <a:r>
              <a:rPr lang="en-US" altLang="zh-CN" sz="2400" dirty="0">
                <a:ea typeface="方正大黑简体" pitchFamily="65" charset="-122"/>
              </a:rPr>
              <a:t>-</a:t>
            </a:r>
            <a:r>
              <a:rPr lang="zh-CN" altLang="en-US" sz="2400" dirty="0">
                <a:ea typeface="方正大黑简体" pitchFamily="65" charset="-122"/>
              </a:rPr>
              <a:t>通过标注移动面</a:t>
            </a:r>
            <a:br>
              <a:rPr lang="zh-CN" altLang="en-US" sz="2400" dirty="0">
                <a:ea typeface="方正大黑简体" pitchFamily="65" charset="-122"/>
              </a:rPr>
            </a:br>
            <a:r>
              <a:rPr lang="en-US" altLang="zh-CN" sz="2400" dirty="0">
                <a:ea typeface="方正大黑简体" pitchFamily="65" charset="-122"/>
              </a:rPr>
              <a:t>-</a:t>
            </a:r>
            <a:r>
              <a:rPr lang="zh-CN" altLang="en-US" sz="2400" dirty="0">
                <a:ea typeface="方正大黑简体" pitchFamily="65" charset="-122"/>
              </a:rPr>
              <a:t>其他直接编辑功能</a:t>
            </a:r>
            <a:br>
              <a:rPr lang="en-US" altLang="zh-CN" sz="2400" dirty="0">
                <a:ea typeface="方正大黑简体" pitchFamily="65" charset="-122"/>
              </a:rPr>
            </a:br>
            <a:r>
              <a:rPr lang="en-US" altLang="zh-CN" sz="2400" dirty="0">
                <a:ea typeface="方正大黑简体" pitchFamily="65" charset="-122"/>
              </a:rPr>
              <a:t>-</a:t>
            </a:r>
            <a:r>
              <a:rPr lang="zh-CN" altLang="en-US" sz="2400" dirty="0">
                <a:ea typeface="方正大黑简体" pitchFamily="65" charset="-122"/>
              </a:rPr>
              <a:t>小结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0962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24529147-A69C-4B90-BBE2-0BA54BB0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614" y="314670"/>
            <a:ext cx="3215287" cy="534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通过参数移动面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B2633A94-B691-4466-BFB6-19D8A00C72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997" y="1979351"/>
            <a:ext cx="7304183" cy="724654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E0C07620-532A-49B6-A864-A338482B85BA}"/>
              </a:ext>
            </a:extLst>
          </p:cNvPr>
          <p:cNvSpPr/>
          <p:nvPr/>
        </p:nvSpPr>
        <p:spPr>
          <a:xfrm>
            <a:off x="1570603" y="2001262"/>
            <a:ext cx="481020" cy="59796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43419764-6539-4387-9BF6-CF5064FDC7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997" y="2825925"/>
            <a:ext cx="2774744" cy="3232359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AFE368B8-A650-4B13-8E26-C8BB9CED95BD}"/>
              </a:ext>
            </a:extLst>
          </p:cNvPr>
          <p:cNvSpPr txBox="1"/>
          <p:nvPr/>
        </p:nvSpPr>
        <p:spPr>
          <a:xfrm>
            <a:off x="1316712" y="1004370"/>
            <a:ext cx="9838968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DE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移动面功能，类似基础建模中的移动命令，只是在直接编辑中移动的是面，并且移动之后的面能与模型进行布尔运算。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D9BA50B3-8334-42FD-B6CB-404EEC0E9D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126" y="2959770"/>
            <a:ext cx="5462270" cy="309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0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24529147-A69C-4B90-BBE2-0BA54BB0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3659" y="294462"/>
            <a:ext cx="2196422" cy="5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面溢出选项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BEEBA48-20B9-400B-9FB0-4522B1967A5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090" y="1107078"/>
            <a:ext cx="6977710" cy="321801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3A122676-6B99-4CCB-BB5C-D47DC043F351}"/>
              </a:ext>
            </a:extLst>
          </p:cNvPr>
          <p:cNvSpPr txBox="1"/>
          <p:nvPr/>
        </p:nvSpPr>
        <p:spPr>
          <a:xfrm>
            <a:off x="2894259" y="4603371"/>
            <a:ext cx="6403481" cy="1705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自动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软件智能计算移动面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延伸更改面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被移动的面将会延伸，从而封闭模型</a:t>
            </a: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延伸固定面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移动面的周边固定面延伸，从而封闭模型</a:t>
            </a: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延伸端盖面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移动面的顶部面将会延伸，从而封闭模型</a:t>
            </a:r>
          </a:p>
        </p:txBody>
      </p:sp>
    </p:spTree>
    <p:extLst>
      <p:ext uri="{BB962C8B-B14F-4D97-AF65-F5344CB8AC3E}">
        <p14:creationId xmlns:p14="http://schemas.microsoft.com/office/powerpoint/2010/main" val="888994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24529147-A69C-4B90-BBE2-0BA54BB0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614" y="314670"/>
            <a:ext cx="3215287" cy="534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通过配合移动面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B2633A94-B691-4466-BFB6-19D8A00C72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197" y="2034136"/>
            <a:ext cx="7304183" cy="724654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E0C07620-532A-49B6-A864-A338482B85BA}"/>
              </a:ext>
            </a:extLst>
          </p:cNvPr>
          <p:cNvSpPr/>
          <p:nvPr/>
        </p:nvSpPr>
        <p:spPr>
          <a:xfrm>
            <a:off x="2037962" y="2056047"/>
            <a:ext cx="725557" cy="59796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FE368B8-A650-4B13-8E26-C8BB9CED95BD}"/>
              </a:ext>
            </a:extLst>
          </p:cNvPr>
          <p:cNvSpPr txBox="1"/>
          <p:nvPr/>
        </p:nvSpPr>
        <p:spPr>
          <a:xfrm>
            <a:off x="1316712" y="1004370"/>
            <a:ext cx="9838968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对齐移动面功能，类似装配中的约束功能，只是在直接编辑中移动的是面，并且移动之后的面能与模型进行布尔运算。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1406533-F4A4-4C8B-B57F-48B265E93E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197" y="2989990"/>
            <a:ext cx="2933700" cy="299466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A776E215-9E51-4BB3-BE0B-9D5CB5646E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690" y="3075151"/>
            <a:ext cx="6432550" cy="282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22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24529147-A69C-4B90-BBE2-0BA54BB0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614" y="314670"/>
            <a:ext cx="3215287" cy="534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通过标注移动面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B2633A94-B691-4466-BFB6-19D8A00C72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997" y="2109977"/>
            <a:ext cx="7304183" cy="724654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E0C07620-532A-49B6-A864-A338482B85BA}"/>
              </a:ext>
            </a:extLst>
          </p:cNvPr>
          <p:cNvSpPr/>
          <p:nvPr/>
        </p:nvSpPr>
        <p:spPr>
          <a:xfrm>
            <a:off x="2830442" y="2131888"/>
            <a:ext cx="979558" cy="59796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FE368B8-A650-4B13-8E26-C8BB9CED95BD}"/>
              </a:ext>
            </a:extLst>
          </p:cNvPr>
          <p:cNvSpPr txBox="1"/>
          <p:nvPr/>
        </p:nvSpPr>
        <p:spPr>
          <a:xfrm>
            <a:off x="1316712" y="1004370"/>
            <a:ext cx="9838968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对齐移动面功能，类似装配中的约束功能，只是在直接编辑中移动的是面，并且移动之后的面能与模型进行布尔运算。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696F580-3CEA-4109-8E76-29CD6C9D5F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997" y="2934970"/>
            <a:ext cx="2910840" cy="352806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97B2332-175A-4941-857F-B31ABA0005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290" y="3046524"/>
            <a:ext cx="5365750" cy="330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924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24529147-A69C-4B90-BBE2-0BA54BB06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614" y="314670"/>
            <a:ext cx="3215287" cy="534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439598" indent="-439598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zh-CN" altLang="en-US" sz="2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其他直接编辑功能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B2633A94-B691-4466-BFB6-19D8A00C72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430" y="2034136"/>
            <a:ext cx="7304183" cy="724654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E0C07620-532A-49B6-A864-A338482B85BA}"/>
              </a:ext>
            </a:extLst>
          </p:cNvPr>
          <p:cNvSpPr/>
          <p:nvPr/>
        </p:nvSpPr>
        <p:spPr>
          <a:xfrm>
            <a:off x="4539555" y="2056047"/>
            <a:ext cx="4891158" cy="59796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FE368B8-A650-4B13-8E26-C8BB9CED95BD}"/>
              </a:ext>
            </a:extLst>
          </p:cNvPr>
          <p:cNvSpPr txBox="1"/>
          <p:nvPr/>
        </p:nvSpPr>
        <p:spPr>
          <a:xfrm>
            <a:off x="1316712" y="1004370"/>
            <a:ext cx="9838968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直接编辑功能，与基础建模中相对应的功能在用法上是接近的，不同之处在于直接编辑中操作的是面，并且能与模型进行布尔运算。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062F243-EB98-4020-9616-DDCF619411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813" y="3054848"/>
            <a:ext cx="5339878" cy="348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071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5">
            <a:extLst>
              <a:ext uri="{FF2B5EF4-FFF2-40B4-BE49-F238E27FC236}">
                <a16:creationId xmlns:a16="http://schemas.microsoft.com/office/drawing/2014/main" id="{0070AF75-A769-4F77-A6A2-C559A1B3EE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0011" y="1463157"/>
            <a:ext cx="9451978" cy="336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在工作中，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需要进行产品设计变更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三维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设计变更，常用的方式是修改建模特征。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但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建模特征是有父子关联的，当修改某个特征后，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有时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会造成后续子特征被压缩或失败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工程师需要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花时间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解决掉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失败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的特征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另外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如果模型是从上下游其他软件导入，则模型没有建模特征，此时要求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进行设计变更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，对工程师来说，往往变得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比较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困难。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为了应对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模型设变需求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了“直接编辑”功能，不管是对中望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绘制的有建模特征的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，还是对外部导入的无参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三维模型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，都能进行变更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修改，提高工作效率。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本节课程主要介绍了中望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的各种直接编辑功能，对大家以后修改模型，进行产品设计变更很有用处，希望大家多加练习，灵活应用。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标题 3">
            <a:extLst>
              <a:ext uri="{FF2B5EF4-FFF2-40B4-BE49-F238E27FC236}">
                <a16:creationId xmlns:a16="http://schemas.microsoft.com/office/drawing/2014/main" id="{4AAC1627-7AC7-480B-9F39-0282597AB962}"/>
              </a:ext>
            </a:extLst>
          </p:cNvPr>
          <p:cNvSpPr txBox="1">
            <a:spLocks/>
          </p:cNvSpPr>
          <p:nvPr/>
        </p:nvSpPr>
        <p:spPr>
          <a:xfrm>
            <a:off x="1298206" y="354446"/>
            <a:ext cx="1404218" cy="5343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小结</a:t>
            </a:r>
          </a:p>
        </p:txBody>
      </p:sp>
    </p:spTree>
    <p:extLst>
      <p:ext uri="{BB962C8B-B14F-4D97-AF65-F5344CB8AC3E}">
        <p14:creationId xmlns:p14="http://schemas.microsoft.com/office/powerpoint/2010/main" val="2501142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中望公司及产品介绍（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132" y="6279800"/>
            <a:ext cx="1656693" cy="224354"/>
          </a:xfrm>
          <a:prstGeom prst="rect">
            <a:avLst/>
          </a:prstGeom>
        </p:spPr>
      </p:pic>
      <p:sp>
        <p:nvSpPr>
          <p:cNvPr id="12" name="Rectangle 19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纤黑_GBK" panose="02000000000000000000" charset="-122"/>
              </a:rPr>
              <a:t>谢谢大家！</a:t>
            </a:r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0796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6488</TotalTime>
  <Words>424</Words>
  <Application>Microsoft Office PowerPoint</Application>
  <PresentationFormat>宽屏</PresentationFormat>
  <Paragraphs>24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3" baseType="lpstr">
      <vt:lpstr>微软雅黑</vt:lpstr>
      <vt:lpstr>Arial</vt:lpstr>
      <vt:lpstr>Calibri</vt:lpstr>
      <vt:lpstr>Office 主题</vt:lpstr>
      <vt:lpstr>PowerPoint 演示文稿</vt:lpstr>
      <vt:lpstr>-通过参数移动面 -面溢出选项 -通过配合移动面 -通过标注移动面 -其他直接编辑功能 -小结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中望公司及产品介绍（MFG版）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中望公司及产品介绍</dc:title>
  <dc:creator>Microsoft</dc:creator>
  <cp:lastModifiedBy>办事处</cp:lastModifiedBy>
  <cp:revision>361</cp:revision>
  <dcterms:created xsi:type="dcterms:W3CDTF">2019-04-08T06:07:29Z</dcterms:created>
  <dcterms:modified xsi:type="dcterms:W3CDTF">2020-03-30T07:47:35Z</dcterms:modified>
</cp:coreProperties>
</file>