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42" r:id="rId3"/>
    <p:sldId id="344" r:id="rId4"/>
    <p:sldId id="376" r:id="rId5"/>
    <p:sldId id="286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8DC1"/>
    <a:srgbClr val="3F3F3F"/>
    <a:srgbClr val="D0CECE"/>
    <a:srgbClr val="5D7AB4"/>
    <a:srgbClr val="4E7A9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7" autoAdjust="0"/>
    <p:restoredTop sz="89168" autoAdjust="0"/>
  </p:normalViewPr>
  <p:slideViewPr>
    <p:cSldViewPr snapToGrid="0">
      <p:cViewPr varScale="1">
        <p:scale>
          <a:sx n="63" d="100"/>
          <a:sy n="63" d="100"/>
        </p:scale>
        <p:origin x="99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3DB6E-6BCB-41CE-B072-13207960B0F7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D0C0C-C849-4529-82DF-9340F81257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D0C0C-C849-4529-82DF-9340F81257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33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4029" y="2724552"/>
            <a:ext cx="8149771" cy="132556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object 4"/>
          <p:cNvSpPr txBox="1">
            <a:spLocks/>
          </p:cNvSpPr>
          <p:nvPr userDrawn="1"/>
        </p:nvSpPr>
        <p:spPr>
          <a:xfrm>
            <a:off x="321734" y="2549926"/>
            <a:ext cx="2750620" cy="1674817"/>
          </a:xfrm>
          <a:prstGeom prst="rect">
            <a:avLst/>
          </a:prstGeom>
          <a:solidFill>
            <a:srgbClr val="588DC1"/>
          </a:solidFill>
          <a:ln w="19050" cap="flat" cmpd="sng" algn="ctr">
            <a:noFill/>
            <a:prstDash val="solid"/>
            <a:miter lim="800000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br>
              <a:rPr lang="en-US" spc="-5" dirty="0">
                <a:latin typeface="Arial"/>
                <a:cs typeface="Arial"/>
              </a:rPr>
            </a:br>
            <a:r>
              <a:rPr lang="en-US" spc="-5" dirty="0">
                <a:latin typeface="Arial"/>
                <a:cs typeface="Arial"/>
              </a:rPr>
              <a:t>CONTENTS</a:t>
            </a:r>
            <a:br>
              <a:rPr lang="en-US" dirty="0">
                <a:latin typeface="Arial"/>
                <a:cs typeface="Arial"/>
              </a:rPr>
            </a:br>
            <a:r>
              <a:rPr lang="zh-CN" altLang="en-US" sz="1800" dirty="0"/>
              <a:t>目录</a:t>
            </a:r>
            <a:br>
              <a:rPr lang="zh-CN" altLang="en-US" sz="1800" dirty="0"/>
            </a:b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705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96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975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729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94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32" y="6284622"/>
            <a:ext cx="1656693" cy="224354"/>
          </a:xfrm>
          <a:prstGeom prst="rect">
            <a:avLst/>
          </a:prstGeom>
        </p:spPr>
      </p:pic>
      <p:sp>
        <p:nvSpPr>
          <p:cNvPr id="8" name="矩形 1"/>
          <p:cNvSpPr>
            <a:spLocks noChangeArrowheads="1"/>
          </p:cNvSpPr>
          <p:nvPr userDrawn="1"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92609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68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栏目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161735"/>
            <a:ext cx="91440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347148" y="3487298"/>
            <a:ext cx="34927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2"/>
          <p:cNvSpPr>
            <a:spLocks noGrp="1"/>
          </p:cNvSpPr>
          <p:nvPr>
            <p:ph type="body" idx="13"/>
          </p:nvPr>
        </p:nvSpPr>
        <p:spPr>
          <a:xfrm>
            <a:off x="1524000" y="3718606"/>
            <a:ext cx="91440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4980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678" y="-2594"/>
            <a:ext cx="10515600" cy="1058599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0" y="635"/>
            <a:ext cx="658495" cy="1055370"/>
          </a:xfrm>
          <a:prstGeom prst="rect">
            <a:avLst/>
          </a:pr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6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94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21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6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0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2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81911"/>
          </a:xfrm>
          <a:prstGeom prst="rect">
            <a:avLst/>
          </a:pr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8864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4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921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648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25DC-9F7D-44CA-9D78-86254823F854}" type="datetimeFigureOut">
              <a:rPr lang="zh-CN" altLang="en-US" smtClean="0"/>
              <a:t>2020/3/19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4CAE-C3D9-4283-AD18-41AFBC767D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2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668040" cy="5626681"/>
            <a:chOff x="1155481" y="498348"/>
            <a:chExt cx="9668040" cy="5626681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626681" cy="5626681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626681" cy="562668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653" y="6467380"/>
            <a:ext cx="1656693" cy="2243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420743" y="46590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中望软件</a:t>
            </a:r>
          </a:p>
        </p:txBody>
      </p:sp>
      <p:sp>
        <p:nvSpPr>
          <p:cNvPr id="14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文本框 4"/>
          <p:cNvSpPr txBox="1"/>
          <p:nvPr/>
        </p:nvSpPr>
        <p:spPr>
          <a:xfrm>
            <a:off x="2940193" y="2957745"/>
            <a:ext cx="7382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第七课 中望</a:t>
            </a: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3D-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小水瓶曲面实例</a:t>
            </a:r>
            <a:endParaRPr lang="zh-CN" altLang="en-US" sz="4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72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407139" y="1710117"/>
            <a:ext cx="4777054" cy="281164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dirty="0">
                <a:ea typeface="方正大黑简体" pitchFamily="65" charset="-122"/>
              </a:rPr>
              <a:t>-</a:t>
            </a:r>
            <a:r>
              <a:rPr lang="zh-CN" altLang="en-US" sz="3600" dirty="0">
                <a:ea typeface="方正大黑简体" pitchFamily="65" charset="-122"/>
              </a:rPr>
              <a:t>小水瓶曲面实例</a:t>
            </a:r>
            <a:br>
              <a:rPr lang="zh-CN" altLang="en-US" sz="3600" dirty="0">
                <a:ea typeface="方正大黑简体" pitchFamily="65" charset="-122"/>
              </a:rPr>
            </a:br>
            <a:r>
              <a:rPr lang="en-US" altLang="zh-CN" sz="3600" dirty="0">
                <a:ea typeface="方正大黑简体" pitchFamily="65" charset="-122"/>
              </a:rPr>
              <a:t>-</a:t>
            </a:r>
            <a:r>
              <a:rPr lang="zh-CN" altLang="en-US" sz="3600" dirty="0">
                <a:ea typeface="方正大黑简体" pitchFamily="65" charset="-122"/>
              </a:rPr>
              <a:t>小结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6096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3">
            <a:extLst>
              <a:ext uri="{FF2B5EF4-FFF2-40B4-BE49-F238E27FC236}">
                <a16:creationId xmlns:a16="http://schemas.microsoft.com/office/drawing/2014/main" id="{B4CB78AB-205A-4624-B5AB-FF99FAA0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473" y="209029"/>
            <a:ext cx="2797611" cy="534341"/>
          </a:xfrm>
        </p:spPr>
        <p:txBody>
          <a:bodyPr>
            <a:noAutofit/>
          </a:bodyPr>
          <a:lstStyle/>
          <a:p>
            <a:pPr eaLnBrk="1" hangingPunct="1"/>
            <a:r>
              <a:rPr lang="zh-CN" alt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小水瓶实例</a:t>
            </a:r>
            <a:endParaRPr sz="3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3E67093-D917-4CA7-8AF6-615B7367C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73" y="916963"/>
            <a:ext cx="10705663" cy="563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5">
            <a:extLst>
              <a:ext uri="{FF2B5EF4-FFF2-40B4-BE49-F238E27FC236}">
                <a16:creationId xmlns:a16="http://schemas.microsoft.com/office/drawing/2014/main" id="{0070AF75-A769-4F77-A6A2-C559A1B3E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0241" y="1787076"/>
            <a:ext cx="9733332" cy="257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本课程通过一个实例，来展示如何使用中望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绘制曲面模型。绘制曲面时，主架构线需要先绘制好，并满足要求。绘制曲面时，按照先整后零的原则，先创建大的曲面，然后再处理细节的地方。本案例主要使用了样条曲线、曲面裁剪、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UV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曲面等功能，这些功能在创建曲面模型中，使用频率较高，希望大家多加练习，熟练应用。</a:t>
            </a:r>
          </a:p>
        </p:txBody>
      </p:sp>
      <p:sp>
        <p:nvSpPr>
          <p:cNvPr id="9" name="标题 3">
            <a:extLst>
              <a:ext uri="{FF2B5EF4-FFF2-40B4-BE49-F238E27FC236}">
                <a16:creationId xmlns:a16="http://schemas.microsoft.com/office/drawing/2014/main" id="{4AAC1627-7AC7-480B-9F39-0282597AB962}"/>
              </a:ext>
            </a:extLst>
          </p:cNvPr>
          <p:cNvSpPr txBox="1">
            <a:spLocks/>
          </p:cNvSpPr>
          <p:nvPr/>
        </p:nvSpPr>
        <p:spPr>
          <a:xfrm>
            <a:off x="1268062" y="344398"/>
            <a:ext cx="1404218" cy="534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2501142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15779" y="2663476"/>
            <a:ext cx="9144000" cy="1094309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中望公司及产品介绍（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MFG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132" y="6279800"/>
            <a:ext cx="1656693" cy="224354"/>
          </a:xfrm>
          <a:prstGeom prst="rect">
            <a:avLst/>
          </a:prstGeom>
        </p:spPr>
      </p:pic>
      <p:sp>
        <p:nvSpPr>
          <p:cNvPr id="12" name="Rectangle 19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-8221" y="2448123"/>
            <a:ext cx="12192000" cy="2014537"/>
          </a:xfrm>
          <a:prstGeom prst="rect">
            <a:avLst/>
          </a:prstGeom>
          <a:solidFill>
            <a:srgbClr val="588DC1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纤黑_GBK" panose="02000000000000000000" charset="-122"/>
              </a:rPr>
              <a:t>谢谢大家！</a:t>
            </a:r>
            <a:endParaRPr lang="zh-CN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纤黑_GBK" panose="020000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0796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5425</TotalTime>
  <Words>129</Words>
  <Application>Microsoft Office PowerPoint</Application>
  <PresentationFormat>宽屏</PresentationFormat>
  <Paragraphs>9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微软雅黑</vt:lpstr>
      <vt:lpstr>Arial</vt:lpstr>
      <vt:lpstr>Calibri</vt:lpstr>
      <vt:lpstr>Office 主题</vt:lpstr>
      <vt:lpstr>PowerPoint 演示文稿</vt:lpstr>
      <vt:lpstr>-小水瓶曲面实例 -小结</vt:lpstr>
      <vt:lpstr>小水瓶实例</vt:lpstr>
      <vt:lpstr>PowerPoint 演示文稿</vt:lpstr>
      <vt:lpstr>中望公司及产品介绍（MFG版）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中望公司及产品介绍</dc:title>
  <dc:creator>Microsoft</dc:creator>
  <cp:lastModifiedBy>办事处</cp:lastModifiedBy>
  <cp:revision>328</cp:revision>
  <dcterms:created xsi:type="dcterms:W3CDTF">2019-04-08T06:07:29Z</dcterms:created>
  <dcterms:modified xsi:type="dcterms:W3CDTF">2020-03-19T12:20:39Z</dcterms:modified>
</cp:coreProperties>
</file>