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42" r:id="rId3"/>
    <p:sldId id="345" r:id="rId4"/>
    <p:sldId id="343" r:id="rId5"/>
    <p:sldId id="349" r:id="rId6"/>
    <p:sldId id="350" r:id="rId7"/>
    <p:sldId id="351" r:id="rId8"/>
    <p:sldId id="353" r:id="rId9"/>
    <p:sldId id="354" r:id="rId10"/>
    <p:sldId id="359" r:id="rId11"/>
    <p:sldId id="355" r:id="rId12"/>
    <p:sldId id="356" r:id="rId13"/>
    <p:sldId id="357" r:id="rId14"/>
    <p:sldId id="360" r:id="rId15"/>
    <p:sldId id="361" r:id="rId16"/>
    <p:sldId id="362" r:id="rId17"/>
    <p:sldId id="363" r:id="rId18"/>
    <p:sldId id="364" r:id="rId19"/>
    <p:sldId id="365" r:id="rId20"/>
    <p:sldId id="366" r:id="rId21"/>
    <p:sldId id="368" r:id="rId22"/>
    <p:sldId id="367" r:id="rId23"/>
    <p:sldId id="369" r:id="rId24"/>
    <p:sldId id="344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57" autoAdjust="0"/>
    <p:restoredTop sz="89168" autoAdjust="0"/>
  </p:normalViewPr>
  <p:slideViewPr>
    <p:cSldViewPr snapToGrid="0">
      <p:cViewPr varScale="1">
        <p:scale>
          <a:sx n="63" d="100"/>
          <a:sy n="63" d="100"/>
        </p:scale>
        <p:origin x="87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0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909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447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44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909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164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356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556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767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027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825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67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649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210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4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7" Type="http://schemas.openxmlformats.org/officeDocument/2006/relationships/image" Target="../media/image5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4690" y="46684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446876" y="3081096"/>
            <a:ext cx="5298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第六课 中望</a:t>
            </a: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曲面工具</a:t>
            </a: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</p:spTree>
    <p:extLst>
      <p:ext uri="{BB962C8B-B14F-4D97-AF65-F5344CB8AC3E}">
        <p14:creationId xmlns:p14="http://schemas.microsoft.com/office/powerpoint/2010/main" val="599397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2D1B9C60-71A1-4777-9DB3-02A544B63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63" y="1636441"/>
            <a:ext cx="880592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20388" y="111449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062772" y="1097184"/>
            <a:ext cx="1595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、扩大面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1443519" y="1666296"/>
            <a:ext cx="510977" cy="7558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手机屏幕截图&#10;&#10;描述已自动生成">
            <a:extLst>
              <a:ext uri="{FF2B5EF4-FFF2-40B4-BE49-F238E27FC236}">
                <a16:creationId xmlns:a16="http://schemas.microsoft.com/office/drawing/2014/main" id="{07AFD460-E5CD-4106-9D04-AD97FC877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63" y="2672577"/>
            <a:ext cx="2967021" cy="3964859"/>
          </a:xfrm>
          <a:prstGeom prst="rect">
            <a:avLst/>
          </a:prstGeom>
        </p:spPr>
      </p:pic>
      <p:pic>
        <p:nvPicPr>
          <p:cNvPr id="11" name="图片 10" descr="图片包含 装饰品, 伞, 游戏机, 风筝&#10;&#10;描述已自动生成">
            <a:extLst>
              <a:ext uri="{FF2B5EF4-FFF2-40B4-BE49-F238E27FC236}">
                <a16:creationId xmlns:a16="http://schemas.microsoft.com/office/drawing/2014/main" id="{74104747-F3B4-466B-B7B1-C8C47FF8A4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189" y="2909300"/>
            <a:ext cx="5015971" cy="343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89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8319EF1C-2215-479C-8399-B36C0E216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46" y="1508190"/>
            <a:ext cx="880592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5836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890038" y="1015730"/>
            <a:ext cx="267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、偏移、大致偏移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2039708" y="1508190"/>
            <a:ext cx="510977" cy="7723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社交网站的手机截图&#10;&#10;描述已自动生成">
            <a:extLst>
              <a:ext uri="{FF2B5EF4-FFF2-40B4-BE49-F238E27FC236}">
                <a16:creationId xmlns:a16="http://schemas.microsoft.com/office/drawing/2014/main" id="{C4F794FD-2832-4786-A87D-8A435A3736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769" y="2631440"/>
            <a:ext cx="2153549" cy="4121226"/>
          </a:xfrm>
          <a:prstGeom prst="rect">
            <a:avLst/>
          </a:prstGeom>
        </p:spPr>
      </p:pic>
      <p:pic>
        <p:nvPicPr>
          <p:cNvPr id="12" name="图片 11" descr="蓝色的地图&#10;&#10;描述已自动生成">
            <a:extLst>
              <a:ext uri="{FF2B5EF4-FFF2-40B4-BE49-F238E27FC236}">
                <a16:creationId xmlns:a16="http://schemas.microsoft.com/office/drawing/2014/main" id="{98AC9F92-FC23-48BA-9945-3ACACC4AB1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560" y="4361669"/>
            <a:ext cx="2754463" cy="2390997"/>
          </a:xfrm>
          <a:prstGeom prst="rect">
            <a:avLst/>
          </a:prstGeom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0DD1F86E-A18C-4CA2-9CA5-43469773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354" y="2746028"/>
            <a:ext cx="4816877" cy="154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5275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2A9F659F-A0B1-488C-B580-563096348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046" y="1601073"/>
            <a:ext cx="880592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4820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812322" y="1056005"/>
            <a:ext cx="2916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、延伸面、延伸实体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2417074" y="1625598"/>
            <a:ext cx="631104" cy="7363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手机屏幕截图&#10;&#10;描述已自动生成">
            <a:extLst>
              <a:ext uri="{FF2B5EF4-FFF2-40B4-BE49-F238E27FC236}">
                <a16:creationId xmlns:a16="http://schemas.microsoft.com/office/drawing/2014/main" id="{741C3884-C4F4-47DF-B1BA-D176820B1D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358" y="2934846"/>
            <a:ext cx="3131298" cy="3476114"/>
          </a:xfrm>
          <a:prstGeom prst="rect">
            <a:avLst/>
          </a:prstGeom>
        </p:spPr>
      </p:pic>
      <p:pic>
        <p:nvPicPr>
          <p:cNvPr id="10" name="图片 9" descr="地图上有字&#10;&#10;描述已自动生成">
            <a:extLst>
              <a:ext uri="{FF2B5EF4-FFF2-40B4-BE49-F238E27FC236}">
                <a16:creationId xmlns:a16="http://schemas.microsoft.com/office/drawing/2014/main" id="{3D865B89-7A3C-43E1-92AF-56BEB8F319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079" y="4685807"/>
            <a:ext cx="5157891" cy="1769952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D521A019-0A24-4284-A356-772927AFF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14079" y="2934846"/>
            <a:ext cx="5157891" cy="1703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6990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F84B85-84F8-42F9-BCD6-9539BBD3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74" y="1713278"/>
            <a:ext cx="880157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5836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779450" y="1082964"/>
            <a:ext cx="3426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、曲面修剪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曲线修剪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2905937" y="1738335"/>
            <a:ext cx="661583" cy="754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手机屏幕截图&#10;&#10;描述已自动生成">
            <a:extLst>
              <a:ext uri="{FF2B5EF4-FFF2-40B4-BE49-F238E27FC236}">
                <a16:creationId xmlns:a16="http://schemas.microsoft.com/office/drawing/2014/main" id="{63BF96A4-BD9C-4351-ABFB-62D23AA8EC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74" y="3077512"/>
            <a:ext cx="2866190" cy="3079448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6AE09484-A438-4AFA-BA65-2DD5346C7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4345" y="3371783"/>
            <a:ext cx="2973108" cy="24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55401309-3D3F-4B92-B059-5C17F236D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7453" y="3371783"/>
            <a:ext cx="2771758" cy="24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箭头: 右 7">
            <a:extLst>
              <a:ext uri="{FF2B5EF4-FFF2-40B4-BE49-F238E27FC236}">
                <a16:creationId xmlns:a16="http://schemas.microsoft.com/office/drawing/2014/main" id="{3C2BFC23-110C-4517-AF8E-BE2F2A3F2E77}"/>
              </a:ext>
            </a:extLst>
          </p:cNvPr>
          <p:cNvSpPr/>
          <p:nvPr/>
        </p:nvSpPr>
        <p:spPr>
          <a:xfrm>
            <a:off x="7038340" y="4347779"/>
            <a:ext cx="466468" cy="1752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1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F84B85-84F8-42F9-BCD6-9539BBD3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34" y="1642718"/>
            <a:ext cx="880157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6852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960897" y="1130848"/>
            <a:ext cx="2359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、圆角开放面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3707237" y="1667775"/>
            <a:ext cx="876421" cy="754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E1D58E0-5F7C-4398-9780-870177DC7A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66" y="2734114"/>
            <a:ext cx="2430981" cy="339187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69485FB-0550-4DD2-9AA3-B87E45FD7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25" y="2856523"/>
            <a:ext cx="4873571" cy="314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987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F84B85-84F8-42F9-BCD6-9539BBD3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71" y="1985255"/>
            <a:ext cx="880157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4820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850570" y="1151576"/>
            <a:ext cx="6033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、反转曲面方向、修改素线数、反转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UV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参数空间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4570272" y="2010312"/>
            <a:ext cx="1036706" cy="754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DCBF601-4DCF-4738-8A8D-F6638F7351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272" y="2789738"/>
            <a:ext cx="1623060" cy="140208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346438C-EC62-4152-B354-04232C7E5A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69" y="3429000"/>
            <a:ext cx="3591927" cy="183525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40126DD-9AFD-4F5F-8776-83EA6E5FCA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408" y="3490778"/>
            <a:ext cx="4208270" cy="177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88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F84B85-84F8-42F9-BCD6-9539BBD3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852" y="1699323"/>
            <a:ext cx="880157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58366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072527" y="1110210"/>
            <a:ext cx="2164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、修改控制点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5767035" y="1724380"/>
            <a:ext cx="885988" cy="754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F9BE002-A2DC-4B2B-A119-B031C625AB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64" y="3108897"/>
            <a:ext cx="2575560" cy="20497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8A9064F-29B4-4C7E-BAE7-14E802AC3C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411" y="3108897"/>
            <a:ext cx="4931667" cy="323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654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F84B85-84F8-42F9-BCD6-9539BBD3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827" y="1740271"/>
            <a:ext cx="8801574" cy="896989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7" y="91408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920127" y="1080028"/>
            <a:ext cx="5307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、合并面、连接面、匹配边界、匹配相切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6509161" y="1765328"/>
            <a:ext cx="604641" cy="754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0FACB64-3A9D-449A-A0F6-C4FB0BF5F9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161" y="2544754"/>
            <a:ext cx="1203960" cy="140208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33CC0BC-8040-4DC1-8F24-CA157B023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564" y="3429000"/>
            <a:ext cx="3177540" cy="163515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1079D6D-5A61-4726-ACD8-55D8815835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614" y="4266478"/>
            <a:ext cx="5457595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93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120230C-CD54-4654-87FE-0340ED227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445" y="1687289"/>
            <a:ext cx="6929012" cy="843453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100328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133487" y="1140727"/>
            <a:ext cx="1558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、浮雕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7265037" y="1717442"/>
            <a:ext cx="467359" cy="7325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5F80EAE8-6CAF-4C5E-8AC2-07AAD7E74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85710" y="2854767"/>
            <a:ext cx="2088412" cy="174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DA1E7C64-950B-4B3E-B00D-AE2EAE655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5710" y="4748984"/>
            <a:ext cx="2088412" cy="189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9B227A68-97CC-45E5-A5C6-B3B630239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71065" y="3616784"/>
            <a:ext cx="2088411" cy="197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731BD05-A1AF-43E0-BAB0-4C6DA9AB80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05" y="2655285"/>
            <a:ext cx="2192244" cy="386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26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872802" y="1362555"/>
            <a:ext cx="3704771" cy="3798725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3000" dirty="0"/>
              <a:t>- </a:t>
            </a:r>
            <a:r>
              <a:rPr lang="zh-CN" altLang="en-US" sz="3000" dirty="0"/>
              <a:t>曲面创建</a:t>
            </a:r>
            <a:br>
              <a:rPr lang="en-US" altLang="zh-CN" sz="3000" dirty="0"/>
            </a:br>
            <a:r>
              <a:rPr lang="en-US" altLang="zh-CN" sz="3000" dirty="0"/>
              <a:t>- </a:t>
            </a:r>
            <a:r>
              <a:rPr lang="zh-CN" altLang="en-US" sz="3000" dirty="0"/>
              <a:t>曲面编辑</a:t>
            </a:r>
            <a:br>
              <a:rPr lang="zh-CN" altLang="en-US" sz="3000" dirty="0"/>
            </a:br>
            <a:r>
              <a:rPr lang="en-US" altLang="zh-CN" sz="3000" dirty="0"/>
              <a:t>- </a:t>
            </a:r>
            <a:r>
              <a:rPr lang="zh-CN" altLang="en-US" sz="3000" dirty="0"/>
              <a:t>编辑曲面边</a:t>
            </a:r>
            <a:br>
              <a:rPr lang="en-US" altLang="zh-CN" sz="3000" dirty="0"/>
            </a:br>
            <a:r>
              <a:rPr lang="en-US" altLang="zh-CN" sz="3000" dirty="0"/>
              <a:t>- </a:t>
            </a:r>
            <a:r>
              <a:rPr lang="zh-CN" altLang="en-US" sz="3000" dirty="0"/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120230C-CD54-4654-87FE-0340ED227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045" y="1669724"/>
            <a:ext cx="6929012" cy="843453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98162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曲面编辑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070108" y="1170880"/>
            <a:ext cx="1873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、展开平面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7823199" y="1699877"/>
            <a:ext cx="640079" cy="7325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8D3F144-578A-4102-895C-760B1D1335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299" y="2701438"/>
            <a:ext cx="2031480" cy="354454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25E9876-BA72-4273-A563-8407DBB99C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39" y="2782719"/>
            <a:ext cx="4365873" cy="334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57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编辑曲面边</a:t>
            </a:r>
          </a:p>
        </p:txBody>
      </p:sp>
    </p:spTree>
    <p:extLst>
      <p:ext uri="{BB962C8B-B14F-4D97-AF65-F5344CB8AC3E}">
        <p14:creationId xmlns:p14="http://schemas.microsoft.com/office/powerpoint/2010/main" val="1616205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21838" y="119326"/>
            <a:ext cx="2163602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编辑曲面边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968673" y="1233677"/>
            <a:ext cx="3702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、删除环、替换环、反转环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5DED5B9-6B96-4D22-9511-89CD3A8DB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01" y="1080028"/>
            <a:ext cx="3511343" cy="86027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6D6766C-B618-4772-8CBE-CB5DD7252C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444" y="1080028"/>
            <a:ext cx="1122546" cy="215089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3F68685-0652-4DB9-B55D-335C8F92BC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928" y="2229180"/>
            <a:ext cx="4918955" cy="131506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295CC51-54B9-4F1E-AC42-A42E4E00D7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515" y="4023488"/>
            <a:ext cx="3573780" cy="203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41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251157" y="1212883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、分割边、连接边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5DED5B9-6B96-4D22-9511-89CD3A8DB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328" y="1018589"/>
            <a:ext cx="3511343" cy="86027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D057CC5-326F-4AB4-BCE2-EC96C29CF8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71" y="1018589"/>
            <a:ext cx="1089660" cy="1752600"/>
          </a:xfrm>
          <a:prstGeom prst="rect">
            <a:avLst/>
          </a:prstGeom>
        </p:spPr>
      </p:pic>
      <p:pic>
        <p:nvPicPr>
          <p:cNvPr id="11" name="Picture 3" descr="C:\Users\zkm\Desktop\3.jpg">
            <a:extLst>
              <a:ext uri="{FF2B5EF4-FFF2-40B4-BE49-F238E27FC236}">
                <a16:creationId xmlns:a16="http://schemas.microsoft.com/office/drawing/2014/main" id="{BD36B0BF-3682-4946-B240-5904A3B55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2928" y="4348159"/>
            <a:ext cx="2672412" cy="18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C:\Users\zkm\Desktop\2.jpg">
            <a:extLst>
              <a:ext uri="{FF2B5EF4-FFF2-40B4-BE49-F238E27FC236}">
                <a16:creationId xmlns:a16="http://schemas.microsoft.com/office/drawing/2014/main" id="{528E6E1B-AF6A-42EA-97AF-774FADCF0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58340" y="2340119"/>
            <a:ext cx="2667000" cy="18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DB23654-346D-48A6-A991-DD02D3D098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488" y="3163686"/>
            <a:ext cx="5980186" cy="2936692"/>
          </a:xfrm>
          <a:prstGeom prst="rect">
            <a:avLst/>
          </a:prstGeom>
        </p:spPr>
      </p:pic>
      <p:sp>
        <p:nvSpPr>
          <p:cNvPr id="16" name="标题 3">
            <a:extLst>
              <a:ext uri="{FF2B5EF4-FFF2-40B4-BE49-F238E27FC236}">
                <a16:creationId xmlns:a16="http://schemas.microsoft.com/office/drawing/2014/main" id="{68596DAB-85E1-43D3-90C8-AFE75AB9A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38" y="119326"/>
            <a:ext cx="2163602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编辑曲面边</a:t>
            </a:r>
          </a:p>
        </p:txBody>
      </p:sp>
    </p:spTree>
    <p:extLst>
      <p:ext uri="{BB962C8B-B14F-4D97-AF65-F5344CB8AC3E}">
        <p14:creationId xmlns:p14="http://schemas.microsoft.com/office/powerpoint/2010/main" val="3139814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3740" y="1556761"/>
            <a:ext cx="8224520" cy="334035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cs typeface="楷体_GB2312"/>
              </a:rPr>
              <a:t>    本课程主要介绍了中望</a:t>
            </a:r>
            <a:r>
              <a:rPr lang="en-US" altLang="zh-CN" sz="2000" dirty="0">
                <a:cs typeface="楷体_GB2312"/>
              </a:rPr>
              <a:t>3D</a:t>
            </a:r>
            <a:r>
              <a:rPr lang="zh-CN" altLang="en-US" sz="2000" dirty="0">
                <a:cs typeface="楷体_GB2312"/>
              </a:rPr>
              <a:t>曲面功能。曲面功能是产品设计中必不可少的高级造型工具，掌握曲面工具，对提升产品设计能力有着至关重要的作用。 本课程介绍的曲面功能为产品设计提供了便捷的方法，使用户在造型应用中更加易于控制，将这些曲面工具与造型工具配合使用，可以设计出更加复杂的产品。</a:t>
            </a:r>
          </a:p>
        </p:txBody>
      </p:sp>
      <p:sp>
        <p:nvSpPr>
          <p:cNvPr id="5" name="标题 3">
            <a:extLst>
              <a:ext uri="{FF2B5EF4-FFF2-40B4-BE49-F238E27FC236}">
                <a16:creationId xmlns:a16="http://schemas.microsoft.com/office/drawing/2014/main" id="{5236246C-5673-4EC5-8B9A-3AF074BE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979" y="220926"/>
            <a:ext cx="1015522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1647790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</p:spTree>
    <p:extLst>
      <p:ext uri="{BB962C8B-B14F-4D97-AF65-F5344CB8AC3E}">
        <p14:creationId xmlns:p14="http://schemas.microsoft.com/office/powerpoint/2010/main" val="37733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022" y="860247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432083" y="1056005"/>
            <a:ext cx="1986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、桥接面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18454D4-8914-45FB-816F-905DEBC19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774" y="2114604"/>
            <a:ext cx="2142765" cy="426651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43D2697-5B33-499A-BA96-FC5EC23CB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70" y="2335530"/>
            <a:ext cx="2156460" cy="218694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5FE073B-C3F7-4BD1-80F8-C676C39AC1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71" y="4522470"/>
            <a:ext cx="2156459" cy="144623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BC2AA61-1B9F-4045-B107-82036E5F2A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231" y="2335529"/>
            <a:ext cx="3044703" cy="3633179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>
            <a:off x="3433445" y="899160"/>
            <a:ext cx="565785" cy="7557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41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031" y="860247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1678" y="-2594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964722" y="1056005"/>
            <a:ext cx="3121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、直纹曲面、圆形双轨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>
            <a:off x="4745968" y="908304"/>
            <a:ext cx="697880" cy="7604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353237F-2C66-4CAA-ACF7-162D2DCB5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000" y="1992516"/>
            <a:ext cx="2824968" cy="40308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992BE63-9CCF-44FD-8ED4-D54D4CA1A3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231" y="3870157"/>
            <a:ext cx="2352707" cy="190528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230E0F2-36A7-465A-9D1F-2239165DEC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231" y="1992516"/>
            <a:ext cx="2074744" cy="1877643"/>
          </a:xfrm>
          <a:prstGeom prst="rect">
            <a:avLst/>
          </a:prstGeom>
        </p:spPr>
      </p:pic>
      <p:pic>
        <p:nvPicPr>
          <p:cNvPr id="6" name="图片 5" descr="地图上有字&#10;&#10;描述已自动生成">
            <a:extLst>
              <a:ext uri="{FF2B5EF4-FFF2-40B4-BE49-F238E27FC236}">
                <a16:creationId xmlns:a16="http://schemas.microsoft.com/office/drawing/2014/main" id="{5B8B4C88-D735-4632-BEF8-05982069A1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554" y="1992516"/>
            <a:ext cx="2556791" cy="1805762"/>
          </a:xfrm>
          <a:prstGeom prst="rect">
            <a:avLst/>
          </a:prstGeom>
        </p:spPr>
      </p:pic>
      <p:pic>
        <p:nvPicPr>
          <p:cNvPr id="9" name="图片 8" descr="图片包含 伞, 装饰品, 游戏机, 雨&#10;&#10;描述已自动生成">
            <a:extLst>
              <a:ext uri="{FF2B5EF4-FFF2-40B4-BE49-F238E27FC236}">
                <a16:creationId xmlns:a16="http://schemas.microsoft.com/office/drawing/2014/main" id="{1993ACB3-F7A6-4AA8-A371-DBA56084DB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145" y="3798278"/>
            <a:ext cx="2244200" cy="197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6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768" y="860247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07424" y="95285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039890" y="1088487"/>
            <a:ext cx="1669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UV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>
            <a:off x="4395284" y="908304"/>
            <a:ext cx="697880" cy="7604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手机屏幕截图&#10;&#10;描述已自动生成">
            <a:extLst>
              <a:ext uri="{FF2B5EF4-FFF2-40B4-BE49-F238E27FC236}">
                <a16:creationId xmlns:a16="http://schemas.microsoft.com/office/drawing/2014/main" id="{4738C5F6-6CF9-42A1-BEF5-B7BA24D13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92" y="1924521"/>
            <a:ext cx="2312741" cy="4501215"/>
          </a:xfrm>
          <a:prstGeom prst="rect">
            <a:avLst/>
          </a:prstGeom>
        </p:spPr>
      </p:pic>
      <p:pic>
        <p:nvPicPr>
          <p:cNvPr id="12" name="图片 11" descr="图片包含 游戏机, 伞, 装饰品, 雨&#10;&#10;描述已自动生成">
            <a:extLst>
              <a:ext uri="{FF2B5EF4-FFF2-40B4-BE49-F238E27FC236}">
                <a16:creationId xmlns:a16="http://schemas.microsoft.com/office/drawing/2014/main" id="{6249D0F4-987A-4A47-8038-8CB32B70CE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65" y="2651734"/>
            <a:ext cx="3039038" cy="2446839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973FF682-9FED-43EC-AE9B-2061F0DA0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68202" y="2651733"/>
            <a:ext cx="3160227" cy="244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5365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68" y="860247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07424" y="125400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147602" y="1056005"/>
            <a:ext cx="1910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、成角度面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>
            <a:off x="5514341" y="889000"/>
            <a:ext cx="690880" cy="800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手机屏幕截图&#10;&#10;描述已自动生成">
            <a:extLst>
              <a:ext uri="{FF2B5EF4-FFF2-40B4-BE49-F238E27FC236}">
                <a16:creationId xmlns:a16="http://schemas.microsoft.com/office/drawing/2014/main" id="{21B7CDA9-616B-4EDA-AE43-9C8FDB13AA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205" y="2170668"/>
            <a:ext cx="3015697" cy="3631327"/>
          </a:xfrm>
          <a:prstGeom prst="rect">
            <a:avLst/>
          </a:prstGeom>
        </p:spPr>
      </p:pic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F13A83AB-61B7-4C29-A2B4-53513A3C7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775" y="1924521"/>
            <a:ext cx="3777822" cy="449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51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458" y="767648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6966" y="100980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964722" y="1056005"/>
            <a:ext cx="3678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边面、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FEM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面、修剪平面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>
            <a:off x="7639058" y="793571"/>
            <a:ext cx="2122156" cy="7558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DEB71D8-7E53-44C5-B764-63763C19A1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64" y="1917700"/>
            <a:ext cx="2792755" cy="139637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248A35B-7C0E-4F16-A4E7-3534B9362C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820" y="1917700"/>
            <a:ext cx="1310635" cy="139637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71DB164-7F1E-42B4-B248-403C2972D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63" y="3543922"/>
            <a:ext cx="4344691" cy="3110877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F7DF9632-BEA1-42C6-9FD9-0322611E7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0269" y="2500313"/>
            <a:ext cx="5227631" cy="311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9541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EEDC44BF-D88E-4BB5-9421-607794B91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68" y="899728"/>
            <a:ext cx="5497195" cy="868516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04545" y="137897"/>
            <a:ext cx="1669781" cy="862841"/>
          </a:xfrm>
        </p:spPr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曲面创建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2845B99-59EF-4417-99CD-DA28569DC96C}"/>
              </a:ext>
            </a:extLst>
          </p:cNvPr>
          <p:cNvSpPr txBox="1"/>
          <p:nvPr/>
        </p:nvSpPr>
        <p:spPr>
          <a:xfrm>
            <a:off x="1230905" y="1133931"/>
            <a:ext cx="1188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、圆顶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7CC5D08-658F-451E-8ABB-DE1638591E58}"/>
              </a:ext>
            </a:extLst>
          </p:cNvPr>
          <p:cNvSpPr/>
          <p:nvPr/>
        </p:nvSpPr>
        <p:spPr>
          <a:xfrm flipH="1">
            <a:off x="7993380" y="925651"/>
            <a:ext cx="464820" cy="7558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社交网站的手机截图&#10;&#10;描述已自动生成">
            <a:extLst>
              <a:ext uri="{FF2B5EF4-FFF2-40B4-BE49-F238E27FC236}">
                <a16:creationId xmlns:a16="http://schemas.microsoft.com/office/drawing/2014/main" id="{BD17A1F0-81DC-47B5-AB1E-C217291C8E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669" y="2063715"/>
            <a:ext cx="2686449" cy="4503988"/>
          </a:xfrm>
          <a:prstGeom prst="rect">
            <a:avLst/>
          </a:prstGeom>
        </p:spPr>
      </p:pic>
      <p:pic>
        <p:nvPicPr>
          <p:cNvPr id="8" name="图片 7" descr="图片包含 室内, 文具, 绿色, 桌子&#10;&#10;描述已自动生成">
            <a:extLst>
              <a:ext uri="{FF2B5EF4-FFF2-40B4-BE49-F238E27FC236}">
                <a16:creationId xmlns:a16="http://schemas.microsoft.com/office/drawing/2014/main" id="{93878635-C884-495D-87CD-668D83DCFB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503" y="2582898"/>
            <a:ext cx="6439754" cy="346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84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3940</TotalTime>
  <Words>295</Words>
  <Application>Microsoft Office PowerPoint</Application>
  <PresentationFormat>宽屏</PresentationFormat>
  <Paragraphs>62</Paragraphs>
  <Slides>25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微软雅黑</vt:lpstr>
      <vt:lpstr>Arial</vt:lpstr>
      <vt:lpstr>Calibri</vt:lpstr>
      <vt:lpstr>Office 主题</vt:lpstr>
      <vt:lpstr>中望公司及产品介绍（MFG版）</vt:lpstr>
      <vt:lpstr>- 曲面创建 - 曲面编辑 - 编辑曲面边 - 小结</vt:lpstr>
      <vt:lpstr>曲面创建</vt:lpstr>
      <vt:lpstr>曲面创建</vt:lpstr>
      <vt:lpstr>曲面创建</vt:lpstr>
      <vt:lpstr>曲面创建</vt:lpstr>
      <vt:lpstr>曲面创建</vt:lpstr>
      <vt:lpstr>曲面创建</vt:lpstr>
      <vt:lpstr>曲面创建</vt:lpstr>
      <vt:lpstr>曲面编辑</vt:lpstr>
      <vt:lpstr>曲面编辑</vt:lpstr>
      <vt:lpstr>曲面编辑</vt:lpstr>
      <vt:lpstr>曲面编辑</vt:lpstr>
      <vt:lpstr>曲面编辑</vt:lpstr>
      <vt:lpstr>曲面编辑</vt:lpstr>
      <vt:lpstr>曲面编辑</vt:lpstr>
      <vt:lpstr>曲面编辑</vt:lpstr>
      <vt:lpstr>曲面编辑</vt:lpstr>
      <vt:lpstr>曲面编辑</vt:lpstr>
      <vt:lpstr>曲面编辑</vt:lpstr>
      <vt:lpstr>编辑曲面边</vt:lpstr>
      <vt:lpstr>编辑曲面边</vt:lpstr>
      <vt:lpstr>编辑曲面边</vt:lpstr>
      <vt:lpstr>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办事处</cp:lastModifiedBy>
  <cp:revision>394</cp:revision>
  <dcterms:created xsi:type="dcterms:W3CDTF">2019-04-08T06:07:29Z</dcterms:created>
  <dcterms:modified xsi:type="dcterms:W3CDTF">2020-03-05T12:41:09Z</dcterms:modified>
</cp:coreProperties>
</file>