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42" r:id="rId3"/>
    <p:sldId id="344" r:id="rId4"/>
    <p:sldId id="367" r:id="rId5"/>
    <p:sldId id="368" r:id="rId6"/>
    <p:sldId id="369" r:id="rId7"/>
    <p:sldId id="370" r:id="rId8"/>
    <p:sldId id="371" r:id="rId9"/>
    <p:sldId id="373" r:id="rId10"/>
    <p:sldId id="372" r:id="rId11"/>
    <p:sldId id="374" r:id="rId12"/>
    <p:sldId id="375" r:id="rId13"/>
    <p:sldId id="377" r:id="rId14"/>
    <p:sldId id="376" r:id="rId15"/>
    <p:sldId id="286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DC1"/>
    <a:srgbClr val="3F3F3F"/>
    <a:srgbClr val="D0CECE"/>
    <a:srgbClr val="5D7AB4"/>
    <a:srgbClr val="4E7A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7" autoAdjust="0"/>
    <p:restoredTop sz="89168" autoAdjust="0"/>
  </p:normalViewPr>
  <p:slideViewPr>
    <p:cSldViewPr snapToGrid="0">
      <p:cViewPr varScale="1">
        <p:scale>
          <a:sx n="76" d="100"/>
          <a:sy n="76" d="100"/>
        </p:scale>
        <p:origin x="1171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335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67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object 4"/>
          <p:cNvSpPr txBox="1">
            <a:spLocks/>
          </p:cNvSpPr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>
                <a:latin typeface="Arial"/>
                <a:cs typeface="Arial"/>
              </a:rPr>
            </a:br>
            <a:r>
              <a:rPr lang="en-US" spc="-5" dirty="0">
                <a:latin typeface="Arial"/>
                <a:cs typeface="Arial"/>
              </a:rPr>
              <a:t>CONTENTS</a:t>
            </a:r>
            <a:br>
              <a:rPr lang="en-US" dirty="0">
                <a:latin typeface="Arial"/>
                <a:cs typeface="Arial"/>
              </a:rPr>
            </a:br>
            <a:r>
              <a:rPr lang="zh-CN" altLang="en-US" sz="1800" dirty="0"/>
              <a:t>目录</a:t>
            </a:r>
            <a:br>
              <a:rPr lang="zh-CN" altLang="en-US" sz="1800" dirty="0"/>
            </a:b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1705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96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97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72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494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68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4980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6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94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21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0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50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42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2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20743" y="465906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</a:t>
            </a: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2912608" y="3075057"/>
            <a:ext cx="6132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第五课  中望</a:t>
            </a: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3D-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线框曲线</a:t>
            </a:r>
            <a:endParaRPr lang="zh-CN" altLang="en-US" sz="4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9729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18" y="335986"/>
            <a:ext cx="3074599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方程式曲线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84BD530-CC6E-419A-A0ED-6382BF7D1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889" y="1236096"/>
            <a:ext cx="11552911" cy="1100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7D2B2E7-6513-42FD-B835-AD8DA827E7D3}"/>
              </a:ext>
            </a:extLst>
          </p:cNvPr>
          <p:cNvSpPr/>
          <p:nvPr/>
        </p:nvSpPr>
        <p:spPr>
          <a:xfrm>
            <a:off x="4989830" y="1460837"/>
            <a:ext cx="415290" cy="662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975B005B-C656-4E95-8D01-F7BA39F46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181" y="2561541"/>
            <a:ext cx="4394570" cy="369701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53D82BFF-B70C-4637-A2B2-D1668F6A3F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3102182"/>
            <a:ext cx="5219074" cy="261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27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18" y="322734"/>
            <a:ext cx="2743295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剖面曲线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84BD530-CC6E-419A-A0ED-6382BF7D1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889" y="1236096"/>
            <a:ext cx="11552911" cy="1100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7D2B2E7-6513-42FD-B835-AD8DA827E7D3}"/>
              </a:ext>
            </a:extLst>
          </p:cNvPr>
          <p:cNvSpPr/>
          <p:nvPr/>
        </p:nvSpPr>
        <p:spPr>
          <a:xfrm>
            <a:off x="5394960" y="1460837"/>
            <a:ext cx="650240" cy="7134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12CA61A-A310-4B4A-B341-4783121B2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810" y="3013710"/>
            <a:ext cx="3088314" cy="252349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2B5932C-3C7E-48B4-9811-278598A453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919" y="2662814"/>
            <a:ext cx="4631235" cy="357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66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C9DF7D23-A368-4529-A6B2-975DE0118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5156" y="308594"/>
            <a:ext cx="2943217" cy="57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曲线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曲线列表</a:t>
            </a:r>
          </a:p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26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981B4B82-585D-4F95-AC25-B103FAB44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710" y="3429000"/>
            <a:ext cx="5470770" cy="159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7226" tIns="58613" rIns="117226" bIns="58613">
            <a:spAutoFit/>
          </a:bodyPr>
          <a:lstStyle/>
          <a:p>
            <a:pPr marL="439598" indent="-439598">
              <a:buFont typeface="Arial" charset="0"/>
              <a:buChar char="•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将若干段线段组合成一组曲线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39598" indent="-439598">
              <a:buFont typeface="Arial" charset="0"/>
              <a:buChar char="•"/>
            </a:pP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39598" indent="-439598">
              <a:buFont typeface="Arial" charset="0"/>
              <a:buChar char="•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在拉伸、放样等功能中需要选取多段曲线时往往需要用到曲线列表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F151C4A-DB4A-4CD9-BA7E-76FBFA26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156" y="1513665"/>
            <a:ext cx="10168932" cy="96409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458F805-D056-4B32-85E6-9CB46C6E9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671" y="2819340"/>
            <a:ext cx="4387619" cy="315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63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19" y="1051605"/>
            <a:ext cx="2281572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连接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84BD530-CC6E-419A-A0ED-6382BF7D1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889" y="1713179"/>
            <a:ext cx="11552911" cy="1100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7D2B2E7-6513-42FD-B835-AD8DA827E7D3}"/>
              </a:ext>
            </a:extLst>
          </p:cNvPr>
          <p:cNvSpPr/>
          <p:nvPr/>
        </p:nvSpPr>
        <p:spPr>
          <a:xfrm>
            <a:off x="8124915" y="1937920"/>
            <a:ext cx="386625" cy="662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EDDB081-2228-45CE-A31A-C4E5EDDD5B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142" y="3392268"/>
            <a:ext cx="2902557" cy="22153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286B20C-4155-462C-AD30-5F7DE93228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72" y="3116245"/>
            <a:ext cx="4625886" cy="14846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8C5C124-B4BB-4B8A-866E-94980F5AFE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410" y="4903297"/>
            <a:ext cx="4865009" cy="1484690"/>
          </a:xfrm>
          <a:prstGeom prst="rect">
            <a:avLst/>
          </a:prstGeom>
        </p:spPr>
      </p:pic>
      <p:sp>
        <p:nvSpPr>
          <p:cNvPr id="14" name="标题 3">
            <a:extLst>
              <a:ext uri="{FF2B5EF4-FFF2-40B4-BE49-F238E27FC236}">
                <a16:creationId xmlns:a16="http://schemas.microsoft.com/office/drawing/2014/main" id="{D1F0DCF4-3585-408D-8619-F61A2BAEF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156" y="297797"/>
            <a:ext cx="2400234" cy="534341"/>
          </a:xfrm>
        </p:spPr>
        <p:txBody>
          <a:bodyPr>
            <a:noAutofit/>
          </a:bodyPr>
          <a:lstStyle/>
          <a:p>
            <a:pPr eaLnBrk="1" hangingPunct="1"/>
            <a:r>
              <a:rPr sz="3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曲线</a:t>
            </a:r>
            <a:r>
              <a:rPr lang="zh-CN" altLang="en-US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编辑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14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5">
            <a:extLst>
              <a:ext uri="{FF2B5EF4-FFF2-40B4-BE49-F238E27FC236}">
                <a16:creationId xmlns:a16="http://schemas.microsoft.com/office/drawing/2014/main" id="{0070AF75-A769-4F77-A6A2-C559A1B3E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712" y="1947850"/>
            <a:ext cx="1085857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本课程主要介绍了中望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的线框功能。线框中的部分曲线绘制功能跟草图中的功能类似，不同之处在于草图仅限于一个平面，而线框可以绘制在三维空间中。线框和草图一样是构建模型的基本元素，在产品设计中应用比较广泛。中望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提供除草图之外的线框功能，在曲线绘制中更加灵活，提供了更多选择。掌握本节功能，可以为后续复杂的产品设计打下基础。</a:t>
            </a:r>
          </a:p>
        </p:txBody>
      </p:sp>
      <p:sp>
        <p:nvSpPr>
          <p:cNvPr id="9" name="标题 3">
            <a:extLst>
              <a:ext uri="{FF2B5EF4-FFF2-40B4-BE49-F238E27FC236}">
                <a16:creationId xmlns:a16="http://schemas.microsoft.com/office/drawing/2014/main" id="{4AAC1627-7AC7-480B-9F39-0282597AB962}"/>
              </a:ext>
            </a:extLst>
          </p:cNvPr>
          <p:cNvSpPr txBox="1">
            <a:spLocks/>
          </p:cNvSpPr>
          <p:nvPr/>
        </p:nvSpPr>
        <p:spPr>
          <a:xfrm>
            <a:off x="1087191" y="324301"/>
            <a:ext cx="1404218" cy="534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小结</a:t>
            </a:r>
          </a:p>
        </p:txBody>
      </p:sp>
    </p:spTree>
    <p:extLst>
      <p:ext uri="{BB962C8B-B14F-4D97-AF65-F5344CB8AC3E}">
        <p14:creationId xmlns:p14="http://schemas.microsoft.com/office/powerpoint/2010/main" val="250114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0796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248979" y="1740263"/>
            <a:ext cx="2627242" cy="3377474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dirty="0">
                <a:ea typeface="方正大黑简体" pitchFamily="65" charset="-122"/>
              </a:rPr>
              <a:t>-</a:t>
            </a:r>
            <a:r>
              <a:rPr lang="zh-CN" altLang="en-US" sz="3600" dirty="0">
                <a:ea typeface="方正大黑简体" pitchFamily="65" charset="-122"/>
              </a:rPr>
              <a:t>曲线绘制</a:t>
            </a:r>
            <a:br>
              <a:rPr lang="zh-CN" altLang="en-US" sz="3600" dirty="0">
                <a:ea typeface="方正大黑简体" pitchFamily="65" charset="-122"/>
              </a:rPr>
            </a:br>
            <a:r>
              <a:rPr lang="en-US" altLang="zh-CN" sz="3600" dirty="0">
                <a:ea typeface="方正大黑简体" pitchFamily="65" charset="-122"/>
              </a:rPr>
              <a:t>-</a:t>
            </a:r>
            <a:r>
              <a:rPr lang="zh-CN" altLang="en-US" sz="3600" dirty="0">
                <a:ea typeface="方正大黑简体" pitchFamily="65" charset="-122"/>
              </a:rPr>
              <a:t>曲线编辑</a:t>
            </a:r>
            <a:br>
              <a:rPr lang="zh-CN" altLang="en-US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96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23556E3-752A-4EAA-AFB1-E81D1C432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068" y="1811987"/>
            <a:ext cx="11193863" cy="106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614" y="1118538"/>
            <a:ext cx="3215287" cy="53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直线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多段线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58D12D3-2094-4601-B102-B22C00BCDF53}"/>
              </a:ext>
            </a:extLst>
          </p:cNvPr>
          <p:cNvSpPr/>
          <p:nvPr/>
        </p:nvSpPr>
        <p:spPr>
          <a:xfrm>
            <a:off x="863282" y="2026303"/>
            <a:ext cx="372665" cy="7429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6830499F-91F1-4FC6-A814-811BFA35E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6492" y="3429000"/>
            <a:ext cx="3221359" cy="231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标注 17">
            <a:extLst>
              <a:ext uri="{FF2B5EF4-FFF2-40B4-BE49-F238E27FC236}">
                <a16:creationId xmlns:a16="http://schemas.microsoft.com/office/drawing/2014/main" id="{0F07F7AE-CA5E-4976-886E-0E4452F53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9072" y="4014616"/>
            <a:ext cx="1500197" cy="571504"/>
          </a:xfrm>
          <a:prstGeom prst="wedgeRoundRectCallout">
            <a:avLst>
              <a:gd name="adj1" fmla="val 87556"/>
              <a:gd name="adj2" fmla="val 127745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  <a:headEnd/>
            <a:tailEnd/>
          </a:ln>
        </p:spPr>
        <p:txBody>
          <a:bodyPr lIns="92304" tIns="92304" rIns="92304" bIns="92304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点的捕捉</a:t>
            </a:r>
          </a:p>
        </p:txBody>
      </p:sp>
      <p:sp>
        <p:nvSpPr>
          <p:cNvPr id="10" name="标题 3">
            <a:extLst>
              <a:ext uri="{FF2B5EF4-FFF2-40B4-BE49-F238E27FC236}">
                <a16:creationId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3" y="309512"/>
            <a:ext cx="2400234" cy="534341"/>
          </a:xfrm>
        </p:spPr>
        <p:txBody>
          <a:bodyPr>
            <a:noAutofit/>
          </a:bodyPr>
          <a:lstStyle/>
          <a:p>
            <a:pPr eaLnBrk="1" hangingPunct="1"/>
            <a:r>
              <a:rPr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曲线绘制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95366EC-96C3-4664-A97B-A05E70AD9C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647" y="3024387"/>
            <a:ext cx="808924" cy="36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23556E3-752A-4EAA-AFB1-E81D1C432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068" y="1654162"/>
            <a:ext cx="11193863" cy="106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18" y="375742"/>
            <a:ext cx="5135527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圆弧、矩形、圆、椭圆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58D12D3-2094-4601-B102-B22C00BCDF53}"/>
              </a:ext>
            </a:extLst>
          </p:cNvPr>
          <p:cNvSpPr/>
          <p:nvPr/>
        </p:nvSpPr>
        <p:spPr>
          <a:xfrm>
            <a:off x="1234440" y="1868478"/>
            <a:ext cx="1432560" cy="6667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952AE6E-CF3F-468E-B160-F44029D5EA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817" y="3265955"/>
            <a:ext cx="2811780" cy="2377440"/>
          </a:xfrm>
          <a:prstGeom prst="rect">
            <a:avLst/>
          </a:prstGeom>
        </p:spPr>
      </p:pic>
      <p:sp>
        <p:nvSpPr>
          <p:cNvPr id="9" name="圆角矩形标注 17">
            <a:extLst>
              <a:ext uri="{FF2B5EF4-FFF2-40B4-BE49-F238E27FC236}">
                <a16:creationId xmlns:a16="http://schemas.microsoft.com/office/drawing/2014/main" id="{0F07F7AE-CA5E-4976-886E-0E4452F53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3154" y="4168923"/>
            <a:ext cx="1500197" cy="571504"/>
          </a:xfrm>
          <a:prstGeom prst="wedgeRoundRectCallout">
            <a:avLst>
              <a:gd name="adj1" fmla="val -82433"/>
              <a:gd name="adj2" fmla="val 141967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  <a:headEnd/>
            <a:tailEnd/>
          </a:ln>
        </p:spPr>
        <p:txBody>
          <a:bodyPr lIns="92304" tIns="92304" rIns="92304" bIns="92304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附着平面</a:t>
            </a:r>
          </a:p>
        </p:txBody>
      </p:sp>
    </p:spTree>
    <p:extLst>
      <p:ext uri="{BB962C8B-B14F-4D97-AF65-F5344CB8AC3E}">
        <p14:creationId xmlns:p14="http://schemas.microsoft.com/office/powerpoint/2010/main" val="888994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23556E3-752A-4EAA-AFB1-E81D1C432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068" y="1227123"/>
            <a:ext cx="11193863" cy="106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18" y="375742"/>
            <a:ext cx="2889069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样条曲线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58D12D3-2094-4601-B102-B22C00BCDF53}"/>
              </a:ext>
            </a:extLst>
          </p:cNvPr>
          <p:cNvSpPr/>
          <p:nvPr/>
        </p:nvSpPr>
        <p:spPr>
          <a:xfrm>
            <a:off x="2697480" y="1426989"/>
            <a:ext cx="665480" cy="7675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128714E-66B5-4C94-9980-6095431959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575" y="2610659"/>
            <a:ext cx="1924770" cy="376158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3810193-6E52-4C8C-8537-A4A79B56CD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901" y="3143252"/>
            <a:ext cx="5509260" cy="25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46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19" y="335986"/>
            <a:ext cx="3706452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基于曲面的曲线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9519F17-6EA0-46EA-9C0C-214BBE707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33" y="1326015"/>
            <a:ext cx="11018167" cy="7813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3025BD1-37D6-45A6-A1D6-9173E2303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410" y="1905000"/>
            <a:ext cx="1546860" cy="414528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07DBED1-7927-422C-BF02-125FCFDF1C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25" y="2430566"/>
            <a:ext cx="3462020" cy="375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80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19" y="322734"/>
            <a:ext cx="3706452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合并投影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9519F17-6EA0-46EA-9C0C-214BBE707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33" y="1326015"/>
            <a:ext cx="11018167" cy="7813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3025BD1-37D6-45A6-A1D6-9173E2303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410" y="1905000"/>
            <a:ext cx="1546860" cy="414528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7D2B2E7-6513-42FD-B835-AD8DA827E7D3}"/>
              </a:ext>
            </a:extLst>
          </p:cNvPr>
          <p:cNvSpPr/>
          <p:nvPr/>
        </p:nvSpPr>
        <p:spPr>
          <a:xfrm>
            <a:off x="3188970" y="5358909"/>
            <a:ext cx="1438910" cy="3256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91235D8-F31A-4607-BAAD-D3ABEB5C78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916" y="2576339"/>
            <a:ext cx="4028440" cy="347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291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18" y="322734"/>
            <a:ext cx="3180617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提取中心线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9519F17-6EA0-46EA-9C0C-214BBE707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33" y="1326015"/>
            <a:ext cx="11018167" cy="7813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3025BD1-37D6-45A6-A1D6-9173E2303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410" y="1905000"/>
            <a:ext cx="1546860" cy="414528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7D2B2E7-6513-42FD-B835-AD8DA827E7D3}"/>
              </a:ext>
            </a:extLst>
          </p:cNvPr>
          <p:cNvSpPr/>
          <p:nvPr/>
        </p:nvSpPr>
        <p:spPr>
          <a:xfrm>
            <a:off x="3171190" y="5704892"/>
            <a:ext cx="1438910" cy="3256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67DBFF5-2142-4838-81B3-3ECFED8AA6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916" y="2576339"/>
            <a:ext cx="4627245" cy="356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5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19" y="335986"/>
            <a:ext cx="2640472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</a:t>
            </a:r>
            <a:r>
              <a:rPr lang="en-US" altLang="zh-CN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 </a:t>
            </a: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螺旋线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84BD530-CC6E-419A-A0ED-6382BF7D1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889" y="1236096"/>
            <a:ext cx="11552911" cy="1100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7D2B2E7-6513-42FD-B835-AD8DA827E7D3}"/>
              </a:ext>
            </a:extLst>
          </p:cNvPr>
          <p:cNvSpPr/>
          <p:nvPr/>
        </p:nvSpPr>
        <p:spPr>
          <a:xfrm>
            <a:off x="4512310" y="1460837"/>
            <a:ext cx="486410" cy="662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8FF4D5B-E3F1-4182-8A34-EEB2B62BE6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18" y="2942867"/>
            <a:ext cx="2640472" cy="288840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E6A6579-03BB-4D8A-980A-9ADEC972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310" y="2942867"/>
            <a:ext cx="2786384" cy="288840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2925D98D-9E67-4303-B221-209101B9EF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605" y="3245222"/>
            <a:ext cx="3497547" cy="228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642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5218</TotalTime>
  <Words>218</Words>
  <Application>Microsoft Office PowerPoint</Application>
  <PresentationFormat>宽屏</PresentationFormat>
  <Paragraphs>27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方正大黑简体</vt:lpstr>
      <vt:lpstr>微软雅黑</vt:lpstr>
      <vt:lpstr>Arial</vt:lpstr>
      <vt:lpstr>Calibri</vt:lpstr>
      <vt:lpstr>Office 主题</vt:lpstr>
      <vt:lpstr>PowerPoint 演示文稿</vt:lpstr>
      <vt:lpstr>-曲线绘制 -曲线编辑 </vt:lpstr>
      <vt:lpstr>曲线绘制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曲线编辑</vt:lpstr>
      <vt:lpstr>PowerPoint 演示文稿</vt:lpstr>
      <vt:lpstr>中望公司及产品介绍（MFG版）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办事处</cp:lastModifiedBy>
  <cp:revision>316</cp:revision>
  <dcterms:created xsi:type="dcterms:W3CDTF">2019-04-08T06:07:29Z</dcterms:created>
  <dcterms:modified xsi:type="dcterms:W3CDTF">2020-02-21T05:19:07Z</dcterms:modified>
</cp:coreProperties>
</file>