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42" r:id="rId5"/>
    <p:sldId id="345" r:id="rId6"/>
    <p:sldId id="467" r:id="rId7"/>
    <p:sldId id="468" r:id="rId8"/>
    <p:sldId id="350" r:id="rId9"/>
    <p:sldId id="469" r:id="rId10"/>
    <p:sldId id="470" r:id="rId11"/>
    <p:sldId id="351" r:id="rId12"/>
    <p:sldId id="449" r:id="rId13"/>
    <p:sldId id="471" r:id="rId14"/>
    <p:sldId id="472" r:id="rId15"/>
    <p:sldId id="352" r:id="rId16"/>
    <p:sldId id="462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88DC1"/>
    <a:srgbClr val="3F3F3F"/>
    <a:srgbClr val="D0CECE"/>
    <a:srgbClr val="5D7AB4"/>
    <a:srgbClr val="4E7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89168" autoAdjust="0"/>
  </p:normalViewPr>
  <p:slideViewPr>
    <p:cSldViewPr snapToGrid="0">
      <p:cViewPr varScale="1">
        <p:scale>
          <a:sx n="66" d="100"/>
          <a:sy n="66" d="100"/>
        </p:scale>
        <p:origin x="89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6" name="object 4"/>
          <p:cNvSpPr txBox="1"/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 smtClean="0">
                <a:latin typeface="Arial" panose="020B0604020202020204"/>
                <a:cs typeface="Arial" panose="020B0604020202020204"/>
              </a:rPr>
            </a:br>
            <a:r>
              <a:rPr lang="en-US" spc="-5" dirty="0" smtClean="0">
                <a:latin typeface="Arial" panose="020B0604020202020204"/>
                <a:cs typeface="Arial" panose="020B0604020202020204"/>
              </a:rPr>
              <a:t>CONTENTS</a:t>
            </a:r>
            <a:br>
              <a:rPr lang="en-US" dirty="0" smtClean="0">
                <a:latin typeface="Arial" panose="020B0604020202020204"/>
                <a:cs typeface="Arial" panose="020B0604020202020204"/>
              </a:rPr>
            </a:br>
            <a:r>
              <a:rPr lang="zh-CN" altLang="en-US" sz="1800" dirty="0" smtClean="0"/>
              <a:t>目录</a:t>
            </a:r>
            <a:br>
              <a:rPr lang="zh-CN" altLang="en-US" sz="1800" dirty="0" smtClean="0"/>
            </a:br>
            <a:endParaRPr lang="zh-CN" alt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>
            <a:grpSpLocks noGrp="1" noRot="1" noChangeAspect="1" noMove="1" noResize="1" noUngrp="1"/>
          </p:cNvGrpSpPr>
          <p:nvPr/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93699" y="4606712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  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3400121" y="3112089"/>
            <a:ext cx="515747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hangingPunct="1"/>
            <a:r>
              <a:rPr lang="zh-CN" altLang="en-US" sz="3600" dirty="0" smtClean="0">
                <a:sym typeface="+mn-ea"/>
              </a:rPr>
              <a:t>第四课  中望</a:t>
            </a:r>
            <a:r>
              <a:rPr lang="en-US" altLang="zh-CN" sz="3600" dirty="0" smtClean="0">
                <a:sym typeface="+mn-ea"/>
              </a:rPr>
              <a:t>3D-</a:t>
            </a:r>
            <a:r>
              <a:rPr lang="zh-CN" altLang="en-US" sz="3600" dirty="0" smtClean="0">
                <a:sym typeface="+mn-ea"/>
              </a:rPr>
              <a:t>造型实例</a:t>
            </a:r>
            <a:endParaRPr lang="zh-CN" altLang="en-US" sz="3600" dirty="0" smtClean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练习一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42975" y="1493520"/>
            <a:ext cx="5783580" cy="43357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60" y="852805"/>
            <a:ext cx="4770120" cy="46786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7880" y="1551305"/>
            <a:ext cx="5666105" cy="41414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535" y="1042670"/>
            <a:ext cx="3609340" cy="4650105"/>
          </a:xfrm>
          <a:prstGeom prst="rect">
            <a:avLst/>
          </a:prstGeom>
        </p:spPr>
      </p:pic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练习二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7175" y="1048385"/>
            <a:ext cx="9137015" cy="5208905"/>
          </a:xfrm>
          <a:prstGeom prst="rect">
            <a:avLst/>
          </a:prstGeom>
        </p:spPr>
      </p:pic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练习三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小结</a:t>
            </a:r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66712" y="1643050"/>
            <a:ext cx="10858576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造型工具是建模的基础，通过以上几节课的内容，大家对中望</a:t>
            </a:r>
            <a:r>
              <a:rPr lang="en-US" altLang="zh-CN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3D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  <a:cs typeface="楷体_GB2312"/>
              </a:rPr>
              <a:t>软件的基础建模功能有所了解，软件的学习需要不断的练习应用，希望大家在后续的学习中也不断地加强练习，逐渐熟练掌握软件应用。</a:t>
            </a:r>
            <a:endParaRPr lang="zh-CN" altLang="en-US" sz="28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望公司及产品介绍（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455035" y="1106896"/>
            <a:ext cx="8149771" cy="522514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400" dirty="0" smtClean="0"/>
              <a:t>- </a:t>
            </a:r>
            <a:r>
              <a:rPr lang="zh-CN" altLang="en-US" sz="2400" dirty="0" smtClean="0"/>
              <a:t>草图设计练习题</a:t>
            </a:r>
            <a:br>
              <a:rPr lang="en-US" altLang="zh-CN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实体造型练习题</a:t>
            </a:r>
            <a:br>
              <a:rPr lang="zh-CN" altLang="en-US" sz="2400" dirty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造型实例</a:t>
            </a:r>
            <a:br>
              <a:rPr lang="zh-CN" altLang="en-US" sz="2400" dirty="0" smtClean="0"/>
            </a:br>
            <a:r>
              <a:rPr lang="en-US" altLang="zh-CN" sz="2400" dirty="0" smtClean="0"/>
              <a:t>- </a:t>
            </a:r>
            <a:r>
              <a:rPr lang="zh-CN" altLang="en-US" sz="2400" dirty="0" smtClean="0"/>
              <a:t>总结</a:t>
            </a:r>
            <a:endParaRPr lang="zh-CN" altLang="en-US" sz="2400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3455035" y="612140"/>
            <a:ext cx="52819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chemeClr val="bg1"/>
                </a:solidFill>
              </a:rPr>
              <a:t>课程提纲</a:t>
            </a:r>
            <a:endParaRPr lang="zh-CN" altLang="en-US" sz="5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草图设计练习题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一、练习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4015" y="898525"/>
            <a:ext cx="6094730" cy="5801995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 bwMode="auto">
          <a:xfrm>
            <a:off x="7985760" y="898525"/>
            <a:ext cx="3928745" cy="471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/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完成如下图草图</a:t>
            </a:r>
            <a:endParaRPr lang="zh-CN" altLang="en-US" sz="32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9075" y="3714750"/>
            <a:ext cx="435292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666750" y="1356995"/>
            <a:ext cx="3928745" cy="471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/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完成如下图草图</a:t>
            </a:r>
            <a:endParaRPr lang="zh-CN" altLang="en-US" sz="3200" dirty="0" smtClean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5385" y="962660"/>
            <a:ext cx="5955030" cy="5270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55" y="2080895"/>
            <a:ext cx="3771900" cy="4638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实体造型练习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/>
        <p:txBody>
          <a:bodyPr/>
          <a:p>
            <a:r>
              <a:rPr lang="zh-CN" altLang="en-US"/>
              <a:t>一、练习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96640" y="775335"/>
            <a:ext cx="8457565" cy="5981700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506730" y="1181735"/>
            <a:ext cx="2957195" cy="4629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>
              <a:lnSpc>
                <a:spcPct val="150000"/>
              </a:lnSpc>
            </a:pPr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完成如下图零件设计</a:t>
            </a:r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/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506730" y="1181735"/>
            <a:ext cx="2957195" cy="4629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226" tIns="58613" rIns="117226" bIns="58613"/>
          <a:p>
            <a:pPr marL="586105" indent="-586105">
              <a:lnSpc>
                <a:spcPct val="150000"/>
              </a:lnSpc>
            </a:pPr>
            <a:r>
              <a:rPr 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2. </a:t>
            </a:r>
            <a:r>
              <a:rPr lang="zh-CN" altLang="en-US" sz="32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完成如下图零件设计</a:t>
            </a:r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  <a:p>
            <a:pPr marL="586105" indent="-586105"/>
            <a:endParaRPr lang="en-US" sz="32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sp>
        <p:nvSpPr>
          <p:cNvPr id="4" name="标题 3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7915" y="894715"/>
            <a:ext cx="8424545" cy="596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造型实例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855713580"/>
  <p:tag name="KSO_WM_UNIT_PLACING_PICTURE_USER_VIEWPORT" val="{&quot;height&quot;:10605,&quot;width&quot;:14985}"/>
</p:tagLst>
</file>

<file path=ppt/tags/tag2.xml><?xml version="1.0" encoding="utf-8"?>
<p:tagLst xmlns:p="http://schemas.openxmlformats.org/presentationml/2006/main">
  <p:tag name="REFSHAPE" val="443631924"/>
  <p:tag name="KSO_WM_UNIT_PLACING_PICTURE_USER_VIEWPORT" val="{&quot;height&quot;:6828,&quot;width&quot;:910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WPS 演示</Application>
  <PresentationFormat>宽屏</PresentationFormat>
  <Paragraphs>46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Arial</vt:lpstr>
      <vt:lpstr>方正兰亭纤黑_GBK</vt:lpstr>
      <vt:lpstr>方正大黑简体</vt:lpstr>
      <vt:lpstr>黑体</vt:lpstr>
      <vt:lpstr>Calibri</vt:lpstr>
      <vt:lpstr>Arial Unicode MS</vt:lpstr>
      <vt:lpstr>楷体_GB2312</vt:lpstr>
      <vt:lpstr>新宋体</vt:lpstr>
      <vt:lpstr>Office 主题</vt:lpstr>
      <vt:lpstr>中望公司及产品介绍（MFG版）</vt:lpstr>
      <vt:lpstr>- 基础造型 - 工程特征 - 编辑造型&amp;变形工具 - 基础编辑&amp;基准 - 练习&amp;总结</vt:lpstr>
      <vt:lpstr>基础造型</vt:lpstr>
      <vt:lpstr>一、练习</vt:lpstr>
      <vt:lpstr>PowerPoint 演示文稿</vt:lpstr>
      <vt:lpstr>工程特征</vt:lpstr>
      <vt:lpstr>一、练习</vt:lpstr>
      <vt:lpstr>PowerPoint 演示文稿</vt:lpstr>
      <vt:lpstr>编辑造型&amp;变形工具</vt:lpstr>
      <vt:lpstr>一、练习</vt:lpstr>
      <vt:lpstr>练习一</vt:lpstr>
      <vt:lpstr>练习二</vt:lpstr>
      <vt:lpstr>练习&amp;总结</vt:lpstr>
      <vt:lpstr>二、小结</vt:lpstr>
      <vt:lpstr>中望公司及产品介绍（MFG版）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Jason</cp:lastModifiedBy>
  <cp:revision>300</cp:revision>
  <dcterms:created xsi:type="dcterms:W3CDTF">2019-04-08T06:07:00Z</dcterms:created>
  <dcterms:modified xsi:type="dcterms:W3CDTF">2020-03-17T06:07:28Z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