
<file path=[Content_Types].xml><?xml version="1.0" encoding="utf-8"?>
<Types xmlns="http://schemas.openxmlformats.org/package/2006/content-types">
  <Default Extension="vml" ContentType="application/vnd.openxmlformats-officedocument.vmlDrawing"/>
  <Default Extension="pptx" ContentType="application/vnd.openxmlformats-officedocument.presentationml.presentation"/>
  <Default Extension="jpeg" ContentType="image/jpeg"/>
  <Default Extension="JPG" ContentType="image/.jpg"/>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19"/>
  </p:notesMasterIdLst>
  <p:handoutMasterIdLst>
    <p:handoutMasterId r:id="rId20"/>
  </p:handoutMasterIdLst>
  <p:sldIdLst>
    <p:sldId id="256" r:id="rId4"/>
    <p:sldId id="927" r:id="rId5"/>
    <p:sldId id="925" r:id="rId6"/>
    <p:sldId id="934" r:id="rId7"/>
    <p:sldId id="926" r:id="rId8"/>
    <p:sldId id="930" r:id="rId9"/>
    <p:sldId id="933" r:id="rId10"/>
    <p:sldId id="931" r:id="rId11"/>
    <p:sldId id="932" r:id="rId12"/>
    <p:sldId id="924" r:id="rId13"/>
    <p:sldId id="935" r:id="rId14"/>
    <p:sldId id="816" r:id="rId15"/>
    <p:sldId id="919" r:id="rId16"/>
    <p:sldId id="920" r:id="rId17"/>
    <p:sldId id="814" r:id="rId18"/>
  </p:sldIdLst>
  <p:sldSz cx="12192000" cy="6858000"/>
  <p:notesSz cx="10234295" cy="7103745"/>
  <p:custDataLst>
    <p:tags r:id="rId25"/>
  </p:custDataLst>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24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24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24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2400"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12" userDrawn="1">
          <p15:clr>
            <a:srgbClr val="A4A3A4"/>
          </p15:clr>
        </p15:guide>
        <p15:guide id="2" pos="383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FFFF"/>
    <a:srgbClr val="000000"/>
    <a:srgbClr val="CC3300"/>
    <a:srgbClr val="FFFF00"/>
    <a:srgbClr val="000099"/>
    <a:srgbClr val="FF00FF"/>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687" autoAdjust="0"/>
    <p:restoredTop sz="94660"/>
  </p:normalViewPr>
  <p:slideViewPr>
    <p:cSldViewPr showGuides="1">
      <p:cViewPr>
        <p:scale>
          <a:sx n="119" d="100"/>
          <a:sy n="119" d="100"/>
        </p:scale>
        <p:origin x="-72" y="-264"/>
      </p:cViewPr>
      <p:guideLst>
        <p:guide orient="horz" pos="2112"/>
        <p:guide pos="3839"/>
      </p:guideLst>
    </p:cSldViewPr>
  </p:slideViewPr>
  <p:notesTextViewPr>
    <p:cViewPr>
      <p:scale>
        <a:sx n="1" d="1"/>
        <a:sy n="1" d="1"/>
      </p:scale>
      <p:origin x="0" y="0"/>
    </p:cViewPr>
  </p:notesTextViewPr>
  <p:notesViewPr>
    <p:cSldViewPr>
      <p:cViewPr varScale="1">
        <p:scale>
          <a:sx n="90" d="100"/>
          <a:sy n="90" d="100"/>
        </p:scale>
        <p:origin x="1742" y="53"/>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5" Type="http://schemas.openxmlformats.org/officeDocument/2006/relationships/tags" Target="tags/tag1.xml"/><Relationship Id="rId24" Type="http://schemas.openxmlformats.org/officeDocument/2006/relationships/commentAuthors" Target="commentAuthors.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handoutMaster" Target="handoutMasters/handoutMaster1.xml"/><Relationship Id="rId2" Type="http://schemas.openxmlformats.org/officeDocument/2006/relationships/theme" Target="theme/theme1.xml"/><Relationship Id="rId19" Type="http://schemas.openxmlformats.org/officeDocument/2006/relationships/notesMaster" Target="notesMasters/notesMaster1.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435475" cy="357188"/>
          </a:xfrm>
          <a:prstGeom prst="rect">
            <a:avLst/>
          </a:prstGeom>
        </p:spPr>
        <p:txBody>
          <a:bodyPr vert="horz" lIns="94979" tIns="47489" rIns="94979" bIns="47489" rtlCol="0"/>
          <a:lstStyle>
            <a:lvl1pPr algn="l" eaLnBrk="1" hangingPunct="1">
              <a:buFont typeface="Arial" panose="020B0604020202020204" pitchFamily="34" charset="0"/>
              <a:buNone/>
              <a:defRPr sz="1200"/>
            </a:lvl1pPr>
          </a:lstStyle>
          <a:p>
            <a:pPr>
              <a:defRPr/>
            </a:pPr>
            <a:endParaRPr lang="en-US"/>
          </a:p>
        </p:txBody>
      </p:sp>
      <p:sp>
        <p:nvSpPr>
          <p:cNvPr id="3" name="Date Placeholder 2"/>
          <p:cNvSpPr>
            <a:spLocks noGrp="1"/>
          </p:cNvSpPr>
          <p:nvPr>
            <p:ph type="dt" sz="quarter" idx="1"/>
          </p:nvPr>
        </p:nvSpPr>
        <p:spPr>
          <a:xfrm>
            <a:off x="5797550" y="0"/>
            <a:ext cx="4435475" cy="357188"/>
          </a:xfrm>
          <a:prstGeom prst="rect">
            <a:avLst/>
          </a:prstGeom>
        </p:spPr>
        <p:txBody>
          <a:bodyPr vert="horz" lIns="94979" tIns="47489" rIns="94979" bIns="47489" rtlCol="0"/>
          <a:lstStyle>
            <a:lvl1pPr algn="r" eaLnBrk="1" hangingPunct="1">
              <a:buFont typeface="Arial" panose="020B0604020202020204" pitchFamily="34" charset="0"/>
              <a:buNone/>
              <a:defRPr sz="1200"/>
            </a:lvl1pPr>
          </a:lstStyle>
          <a:p>
            <a:pPr>
              <a:defRPr/>
            </a:pPr>
            <a:fld id="{775E25E7-C3A0-4075-BDA4-820A6DD71863}" type="datetimeFigureOut">
              <a:rPr lang="en-US"/>
            </a:fld>
            <a:endParaRPr lang="en-US"/>
          </a:p>
        </p:txBody>
      </p:sp>
      <p:sp>
        <p:nvSpPr>
          <p:cNvPr id="4" name="Footer Placeholder 3"/>
          <p:cNvSpPr>
            <a:spLocks noGrp="1"/>
          </p:cNvSpPr>
          <p:nvPr>
            <p:ph type="ftr" sz="quarter" idx="2"/>
          </p:nvPr>
        </p:nvSpPr>
        <p:spPr>
          <a:xfrm>
            <a:off x="0" y="6746875"/>
            <a:ext cx="4435475" cy="357188"/>
          </a:xfrm>
          <a:prstGeom prst="rect">
            <a:avLst/>
          </a:prstGeom>
        </p:spPr>
        <p:txBody>
          <a:bodyPr vert="horz" lIns="94979" tIns="47489" rIns="94979" bIns="47489" rtlCol="0" anchor="b"/>
          <a:lstStyle>
            <a:lvl1pPr algn="l" eaLnBrk="1" hangingPunct="1">
              <a:buFont typeface="Arial" panose="020B0604020202020204" pitchFamily="34" charset="0"/>
              <a:buNone/>
              <a:defRPr sz="1200"/>
            </a:lvl1pPr>
          </a:lstStyle>
          <a:p>
            <a:pPr>
              <a:defRPr/>
            </a:pPr>
            <a:endParaRPr lang="en-US"/>
          </a:p>
        </p:txBody>
      </p:sp>
      <p:sp>
        <p:nvSpPr>
          <p:cNvPr id="5" name="Slide Number Placeholder 4"/>
          <p:cNvSpPr>
            <a:spLocks noGrp="1"/>
          </p:cNvSpPr>
          <p:nvPr>
            <p:ph type="sldNum" sz="quarter" idx="3"/>
          </p:nvPr>
        </p:nvSpPr>
        <p:spPr>
          <a:xfrm>
            <a:off x="5797550" y="6746875"/>
            <a:ext cx="4435475" cy="357188"/>
          </a:xfrm>
          <a:prstGeom prst="rect">
            <a:avLst/>
          </a:prstGeom>
        </p:spPr>
        <p:txBody>
          <a:bodyPr vert="horz" lIns="94979" tIns="47489" rIns="94979" bIns="47489" rtlCol="0" anchor="b"/>
          <a:lstStyle>
            <a:lvl1pPr algn="r" eaLnBrk="1" hangingPunct="1">
              <a:buFont typeface="Arial" panose="020B0604020202020204" pitchFamily="34" charset="0"/>
              <a:buNone/>
              <a:defRPr sz="1200"/>
            </a:lvl1pPr>
          </a:lstStyle>
          <a:p>
            <a:pPr>
              <a:defRPr/>
            </a:pPr>
            <a:fld id="{2545EC63-3FA8-4E42-AFF4-DF16BB8F1906}" type="slidenum">
              <a:rPr lang="en-US"/>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p:cNvSpPr>
          <p:nvPr>
            <p:ph type="hdr" sz="quarter"/>
          </p:nvPr>
        </p:nvSpPr>
        <p:spPr>
          <a:xfrm>
            <a:off x="0" y="0"/>
            <a:ext cx="4433888" cy="355600"/>
          </a:xfrm>
          <a:prstGeom prst="rect">
            <a:avLst/>
          </a:prstGeom>
          <a:noFill/>
          <a:ln w="9525">
            <a:noFill/>
          </a:ln>
        </p:spPr>
        <p:txBody>
          <a:bodyPr lIns="94979" tIns="47489" rIns="94979" bIns="47489"/>
          <a:lstStyle>
            <a:lvl1pPr eaLnBrk="1" hangingPunct="1">
              <a:buFont typeface="Arial" panose="020B0604020202020204" pitchFamily="34" charset="0"/>
              <a:buNone/>
              <a:defRPr sz="1200">
                <a:latin typeface="Times New Roman" panose="02020603050405020304" pitchFamily="2" charset="0"/>
              </a:defRPr>
            </a:lvl1pPr>
          </a:lstStyle>
          <a:p>
            <a:pPr>
              <a:defRPr/>
            </a:pPr>
            <a:endParaRPr lang="zh-CN" altLang="en-US"/>
          </a:p>
        </p:txBody>
      </p:sp>
      <p:sp>
        <p:nvSpPr>
          <p:cNvPr id="3075" name="Rectangle 3"/>
          <p:cNvSpPr>
            <a:spLocks noGrp="1"/>
          </p:cNvSpPr>
          <p:nvPr>
            <p:ph type="dt" idx="1"/>
          </p:nvPr>
        </p:nvSpPr>
        <p:spPr>
          <a:xfrm>
            <a:off x="5799138" y="0"/>
            <a:ext cx="4435475" cy="355600"/>
          </a:xfrm>
          <a:prstGeom prst="rect">
            <a:avLst/>
          </a:prstGeom>
          <a:noFill/>
          <a:ln w="9525">
            <a:noFill/>
          </a:ln>
        </p:spPr>
        <p:txBody>
          <a:bodyPr lIns="94979" tIns="47489" rIns="94979" bIns="47489"/>
          <a:lstStyle>
            <a:lvl1pPr algn="r" eaLnBrk="1" hangingPunct="1">
              <a:buFont typeface="Arial" panose="020B0604020202020204" pitchFamily="34" charset="0"/>
              <a:buNone/>
              <a:defRPr sz="1200">
                <a:latin typeface="Times New Roman" panose="02020603050405020304" pitchFamily="2" charset="0"/>
              </a:defRPr>
            </a:lvl1pPr>
          </a:lstStyle>
          <a:p>
            <a:pPr>
              <a:defRPr/>
            </a:pPr>
            <a:endParaRPr lang="en-US" altLang="x-none"/>
          </a:p>
        </p:txBody>
      </p:sp>
      <p:sp>
        <p:nvSpPr>
          <p:cNvPr id="8196" name="Rectangle 4"/>
          <p:cNvSpPr>
            <a:spLocks noGrp="1" noRot="1" noChangeAspect="1"/>
          </p:cNvSpPr>
          <p:nvPr>
            <p:ph type="sldImg" idx="2"/>
          </p:nvPr>
        </p:nvSpPr>
        <p:spPr bwMode="auto">
          <a:xfrm>
            <a:off x="2747963" y="531813"/>
            <a:ext cx="4735512"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077" name="Rectangle 5"/>
          <p:cNvSpPr>
            <a:spLocks noGrp="1"/>
          </p:cNvSpPr>
          <p:nvPr>
            <p:ph type="body" sz="quarter" idx="3"/>
          </p:nvPr>
        </p:nvSpPr>
        <p:spPr>
          <a:xfrm>
            <a:off x="1363663" y="3375025"/>
            <a:ext cx="7505700" cy="3197225"/>
          </a:xfrm>
          <a:prstGeom prst="rect">
            <a:avLst/>
          </a:prstGeom>
          <a:noFill/>
          <a:ln w="9525">
            <a:noFill/>
          </a:ln>
        </p:spPr>
        <p:txBody>
          <a:bodyPr lIns="94979" tIns="47489" rIns="94979" bIns="47489" anchor="ctr"/>
          <a:lstStyle/>
          <a:p>
            <a:pPr lvl="0"/>
            <a:r>
              <a:rPr lang="zh-CN" altLang="en-US" noProof="0" dirty="0"/>
              <a:t>单击此处编辑母版文本样式</a:t>
            </a:r>
            <a:endParaRPr lang="zh-CN" altLang="en-US" noProof="0" dirty="0"/>
          </a:p>
          <a:p>
            <a:pPr lvl="1"/>
            <a:r>
              <a:rPr lang="zh-CN" altLang="en-US" noProof="0" dirty="0"/>
              <a:t>第二级</a:t>
            </a:r>
            <a:endParaRPr lang="zh-CN" altLang="en-US" noProof="0" dirty="0"/>
          </a:p>
          <a:p>
            <a:pPr lvl="2"/>
            <a:r>
              <a:rPr lang="zh-CN" altLang="en-US" noProof="0" dirty="0"/>
              <a:t>第三级</a:t>
            </a:r>
            <a:endParaRPr lang="zh-CN" altLang="en-US" noProof="0" dirty="0"/>
          </a:p>
          <a:p>
            <a:pPr lvl="3"/>
            <a:r>
              <a:rPr lang="zh-CN" altLang="en-US" noProof="0" dirty="0"/>
              <a:t>第四级</a:t>
            </a:r>
            <a:endParaRPr lang="zh-CN" altLang="en-US" noProof="0" dirty="0"/>
          </a:p>
          <a:p>
            <a:pPr lvl="4"/>
            <a:r>
              <a:rPr lang="zh-CN" altLang="en-US" noProof="0" dirty="0"/>
              <a:t>第五级</a:t>
            </a:r>
            <a:endParaRPr lang="zh-CN" altLang="en-US" noProof="0" dirty="0"/>
          </a:p>
        </p:txBody>
      </p:sp>
      <p:sp>
        <p:nvSpPr>
          <p:cNvPr id="3078" name="Rectangle 6"/>
          <p:cNvSpPr>
            <a:spLocks noGrp="1"/>
          </p:cNvSpPr>
          <p:nvPr>
            <p:ph type="ftr" sz="quarter" idx="4"/>
          </p:nvPr>
        </p:nvSpPr>
        <p:spPr>
          <a:xfrm>
            <a:off x="0" y="6748463"/>
            <a:ext cx="4433888" cy="355600"/>
          </a:xfrm>
          <a:prstGeom prst="rect">
            <a:avLst/>
          </a:prstGeom>
          <a:noFill/>
          <a:ln w="9525">
            <a:noFill/>
          </a:ln>
        </p:spPr>
        <p:txBody>
          <a:bodyPr lIns="94979" tIns="47489" rIns="94979" bIns="47489" anchor="b"/>
          <a:lstStyle>
            <a:lvl1pPr eaLnBrk="1" hangingPunct="1">
              <a:buFont typeface="Arial" panose="020B0604020202020204" pitchFamily="34" charset="0"/>
              <a:buNone/>
              <a:defRPr sz="1200">
                <a:latin typeface="Times New Roman" panose="02020603050405020304" pitchFamily="2" charset="0"/>
              </a:defRPr>
            </a:lvl1pPr>
          </a:lstStyle>
          <a:p>
            <a:pPr>
              <a:defRPr/>
            </a:pPr>
            <a:endParaRPr lang="en-US" altLang="x-none"/>
          </a:p>
        </p:txBody>
      </p:sp>
      <p:sp>
        <p:nvSpPr>
          <p:cNvPr id="3079" name="Rectangle 7"/>
          <p:cNvSpPr>
            <a:spLocks noGrp="1"/>
          </p:cNvSpPr>
          <p:nvPr>
            <p:ph type="sldNum" sz="quarter" idx="5"/>
          </p:nvPr>
        </p:nvSpPr>
        <p:spPr>
          <a:xfrm>
            <a:off x="5799138" y="6748463"/>
            <a:ext cx="4435475" cy="355600"/>
          </a:xfrm>
          <a:prstGeom prst="rect">
            <a:avLst/>
          </a:prstGeom>
          <a:noFill/>
          <a:ln w="9525">
            <a:noFill/>
          </a:ln>
        </p:spPr>
        <p:txBody>
          <a:bodyPr lIns="94979" tIns="47489" rIns="94979" bIns="47489" anchor="b"/>
          <a:lstStyle>
            <a:lvl1pPr algn="r" eaLnBrk="1" hangingPunct="1">
              <a:buFont typeface="Arial" panose="020B0604020202020204" pitchFamily="34" charset="0"/>
              <a:buNone/>
              <a:defRPr sz="1200">
                <a:latin typeface="Times New Roman" panose="02020603050405020304" pitchFamily="2" charset="0"/>
              </a:defRPr>
            </a:lvl1pPr>
          </a:lstStyle>
          <a:p>
            <a:pPr>
              <a:defRPr/>
            </a:pPr>
            <a:fld id="{8A103197-B8D5-47D0-9C0F-F8933014D2C9}" type="slidenum">
              <a:rPr lang="zh-CN" altLang="en-US"/>
            </a:fld>
            <a:endParaRPr lang="zh-CN" altLang="en-US"/>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panose="02020603050405020304" pitchFamily="2" charset="0"/>
        <a:ea typeface="宋体" panose="02010600030101010101" pitchFamily="2" charset="-122"/>
      </a:defRPr>
    </a:lvl1pPr>
    <a:lvl2pPr marL="457200" lvl="1" algn="l" rtl="0" eaLnBrk="0" fontAlgn="base" hangingPunct="0">
      <a:spcBef>
        <a:spcPct val="30000"/>
      </a:spcBef>
      <a:spcAft>
        <a:spcPct val="0"/>
      </a:spcAft>
      <a:defRPr sz="1200" kern="1200">
        <a:solidFill>
          <a:schemeClr val="tx1"/>
        </a:solidFill>
        <a:latin typeface="Times New Roman" panose="02020603050405020304" pitchFamily="2" charset="0"/>
        <a:ea typeface="宋体" panose="02010600030101010101" pitchFamily="2" charset="-122"/>
      </a:defRPr>
    </a:lvl2pPr>
    <a:lvl3pPr marL="914400" lvl="2" algn="l" rtl="0" eaLnBrk="0" fontAlgn="base" hangingPunct="0">
      <a:spcBef>
        <a:spcPct val="30000"/>
      </a:spcBef>
      <a:spcAft>
        <a:spcPct val="0"/>
      </a:spcAft>
      <a:defRPr sz="1200" kern="1200">
        <a:solidFill>
          <a:schemeClr val="tx1"/>
        </a:solidFill>
        <a:latin typeface="Times New Roman" panose="02020603050405020304" pitchFamily="2" charset="0"/>
        <a:ea typeface="宋体" panose="02010600030101010101" pitchFamily="2" charset="-122"/>
      </a:defRPr>
    </a:lvl3pPr>
    <a:lvl4pPr marL="1371600" lvl="3" algn="l" rtl="0" eaLnBrk="0" fontAlgn="base" hangingPunct="0">
      <a:spcBef>
        <a:spcPct val="30000"/>
      </a:spcBef>
      <a:spcAft>
        <a:spcPct val="0"/>
      </a:spcAft>
      <a:defRPr sz="1200" kern="1200">
        <a:solidFill>
          <a:schemeClr val="tx1"/>
        </a:solidFill>
        <a:latin typeface="Times New Roman" panose="02020603050405020304" pitchFamily="2" charset="0"/>
        <a:ea typeface="宋体" panose="02010600030101010101" pitchFamily="2" charset="-122"/>
      </a:defRPr>
    </a:lvl4pPr>
    <a:lvl5pPr marL="1828800" lvl="4" algn="l" rtl="0" eaLnBrk="0" fontAlgn="base" hangingPunct="0">
      <a:spcBef>
        <a:spcPct val="30000"/>
      </a:spcBef>
      <a:spcAft>
        <a:spcPct val="0"/>
      </a:spcAft>
      <a:defRPr sz="1200" kern="1200">
        <a:solidFill>
          <a:schemeClr val="tx1"/>
        </a:solidFill>
        <a:latin typeface="Times New Roman" panose="02020603050405020304" pitchFamily="2" charset="0"/>
        <a:ea typeface="宋体" panose="02010600030101010101" pitchFamily="2" charset="-122"/>
      </a:defRPr>
    </a:lvl5pPr>
    <a:lvl6pPr marL="2286000" lvl="5" indent="0" algn="l" defTabSz="914400" eaLnBrk="0" fontAlgn="base" latinLnBrk="0" hangingPunct="0">
      <a:lnSpc>
        <a:spcPct val="100000"/>
      </a:lnSpc>
      <a:spcBef>
        <a:spcPct val="30000"/>
      </a:spcBef>
      <a:spcAft>
        <a:spcPct val="0"/>
      </a:spcAft>
      <a:buNone/>
      <a:defRPr sz="1200" u="none" kern="1200" baseline="0">
        <a:solidFill>
          <a:schemeClr val="tx1"/>
        </a:solidFill>
        <a:latin typeface="Times New Roman" panose="02020603050405020304" pitchFamily="2" charset="0"/>
        <a:ea typeface="宋体" panose="02010600030101010101" pitchFamily="2" charset="-122"/>
      </a:defRPr>
    </a:lvl6pPr>
    <a:lvl7pPr marL="2743200" lvl="6" indent="0" algn="l" defTabSz="914400" eaLnBrk="0" fontAlgn="base" latinLnBrk="0" hangingPunct="0">
      <a:lnSpc>
        <a:spcPct val="100000"/>
      </a:lnSpc>
      <a:spcBef>
        <a:spcPct val="30000"/>
      </a:spcBef>
      <a:spcAft>
        <a:spcPct val="0"/>
      </a:spcAft>
      <a:buNone/>
      <a:defRPr sz="1200" u="none" kern="1200" baseline="0">
        <a:solidFill>
          <a:schemeClr val="tx1"/>
        </a:solidFill>
        <a:latin typeface="Times New Roman" panose="02020603050405020304" pitchFamily="2" charset="0"/>
        <a:ea typeface="宋体" panose="02010600030101010101" pitchFamily="2" charset="-122"/>
      </a:defRPr>
    </a:lvl7pPr>
    <a:lvl8pPr marL="3200400" lvl="7" indent="0" algn="l" defTabSz="914400" eaLnBrk="0" fontAlgn="base" latinLnBrk="0" hangingPunct="0">
      <a:lnSpc>
        <a:spcPct val="100000"/>
      </a:lnSpc>
      <a:spcBef>
        <a:spcPct val="30000"/>
      </a:spcBef>
      <a:spcAft>
        <a:spcPct val="0"/>
      </a:spcAft>
      <a:buNone/>
      <a:defRPr sz="1200" u="none" kern="1200" baseline="0">
        <a:solidFill>
          <a:schemeClr val="tx1"/>
        </a:solidFill>
        <a:latin typeface="Times New Roman" panose="02020603050405020304" pitchFamily="2" charset="0"/>
        <a:ea typeface="宋体" panose="02010600030101010101" pitchFamily="2" charset="-122"/>
      </a:defRPr>
    </a:lvl8pPr>
    <a:lvl9pPr marL="3657600" lvl="8" indent="0" algn="l" defTabSz="914400" eaLnBrk="0" fontAlgn="base" latinLnBrk="0" hangingPunct="0">
      <a:lnSpc>
        <a:spcPct val="100000"/>
      </a:lnSpc>
      <a:spcBef>
        <a:spcPct val="30000"/>
      </a:spcBef>
      <a:spcAft>
        <a:spcPct val="0"/>
      </a:spcAft>
      <a:buNone/>
      <a:defRPr sz="1200" u="none" kern="1200" baseline="0">
        <a:solidFill>
          <a:schemeClr val="tx1"/>
        </a:solidFill>
        <a:latin typeface="Times New Roman" panose="02020603050405020304" pitchFamily="2"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740A1F-8D08-4C6A-B6B5-9236E5897968}"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zh-CN"/>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8BAAA233-D0DC-4136-9CB6-633A7F9743EE}" type="datetime1">
              <a:rPr lang="en-US" altLang="zh-CN" smtClean="0"/>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1694F37-5D3D-430B-BC36-6860E6FF0477}" type="slidenum">
              <a:rPr lang="en-US"/>
            </a:fld>
            <a:endParaRPr lang="en-US" dirty="0"/>
          </a:p>
        </p:txBody>
      </p:sp>
    </p:spTree>
  </p:cSld>
  <p:clrMapOvr>
    <a:masterClrMapping/>
  </p:clrMapOvr>
  <p:transition spd="slow">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ltLang="zh-CN"/>
              <a:t>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476DCEC1-A66B-435F-A164-0DA85EABE93C}" type="datetime1">
              <a:rPr lang="en-US" altLang="zh-CN" smtClean="0"/>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18E596-ADC3-463E-BA35-E523ECD17FC6}" type="slidenum">
              <a:rPr lang="en-US"/>
            </a:fld>
            <a:endParaRPr lang="en-US" dirty="0"/>
          </a:p>
        </p:txBody>
      </p:sp>
    </p:spTree>
  </p:cSld>
  <p:clrMapOvr>
    <a:masterClrMapping/>
  </p:clrMapOvr>
  <p:transition spd="slow">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ltLang="zh-CN"/>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ltLang="zh-CN"/>
              <a:t>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7CD5E3E3-38E2-4F3B-8897-88F23B140171}" type="datetime1">
              <a:rPr lang="en-US" altLang="zh-CN" smtClean="0"/>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53363EE-16E5-49A3-AC3A-3F10810B3BFE}" type="slidenum">
              <a:rPr lang="en-US"/>
            </a:fld>
            <a:endParaRPr lang="en-US" dirty="0"/>
          </a:p>
        </p:txBody>
      </p:sp>
    </p:spTree>
  </p:cSld>
  <p:clrMapOvr>
    <a:masterClrMapping/>
  </p:clrMapOvr>
  <p:transition spd="slow">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lvl1pPr>
              <a:defRPr/>
            </a:lvl1pPr>
          </a:lstStyle>
          <a:p>
            <a:pPr>
              <a:defRPr/>
            </a:pPr>
            <a:fld id="{FB17FD5D-5608-4F79-8CA1-C9D349C16BEE}" type="datetime1">
              <a:rPr lang="en-US" altLang="zh-CN" smtClean="0"/>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C4159F0C-7C21-4DB0-A9CB-AD34B7ADF7DA}" type="slidenum">
              <a:rPr lang="zh-CN" altLang="en-US"/>
            </a:fld>
            <a:endParaRPr lang="zh-CN" altLang="en-US"/>
          </a:p>
        </p:txBody>
      </p:sp>
    </p:spTree>
  </p:cSld>
  <p:clrMapOvr>
    <a:masterClrMapping/>
  </p:clrMapOvr>
  <p:transition spd="slow">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4" name="组合 6"/>
          <p:cNvGrpSpPr/>
          <p:nvPr userDrawn="1"/>
        </p:nvGrpSpPr>
        <p:grpSpPr bwMode="auto">
          <a:xfrm>
            <a:off x="695325" y="1016000"/>
            <a:ext cx="10810875" cy="109538"/>
            <a:chOff x="628642" y="0"/>
            <a:chExt cx="27229910" cy="6858000"/>
          </a:xfrm>
        </p:grpSpPr>
        <p:sp>
          <p:nvSpPr>
            <p:cNvPr id="5" name="平行四边形 7"/>
            <p:cNvSpPr/>
            <p:nvPr/>
          </p:nvSpPr>
          <p:spPr>
            <a:xfrm flipH="1">
              <a:off x="628642" y="0"/>
              <a:ext cx="27229910" cy="6858000"/>
            </a:xfrm>
            <a:prstGeom prst="parallelogram">
              <a:avLst>
                <a:gd name="adj" fmla="val 4237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buFont typeface="Arial" panose="020B0604020202020204" pitchFamily="34" charset="0"/>
                <a:buNone/>
                <a:defRPr/>
              </a:pPr>
              <a:endParaRPr lang="zh-CN" altLang="en-US" dirty="0"/>
            </a:p>
          </p:txBody>
        </p:sp>
        <p:sp>
          <p:nvSpPr>
            <p:cNvPr id="6" name="平行四边形 8"/>
            <p:cNvSpPr/>
            <p:nvPr/>
          </p:nvSpPr>
          <p:spPr>
            <a:xfrm flipH="1">
              <a:off x="876550" y="0"/>
              <a:ext cx="7185339" cy="6858000"/>
            </a:xfrm>
            <a:prstGeom prst="parallelogram">
              <a:avLst>
                <a:gd name="adj" fmla="val 3876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buFont typeface="Arial" panose="020B0604020202020204" pitchFamily="34" charset="0"/>
                <a:buNone/>
                <a:defRPr/>
              </a:pPr>
              <a:endParaRPr lang="zh-CN" altLang="en-US" dirty="0"/>
            </a:p>
          </p:txBody>
        </p:sp>
        <p:sp>
          <p:nvSpPr>
            <p:cNvPr id="7" name="平行四边形 13"/>
            <p:cNvSpPr/>
            <p:nvPr/>
          </p:nvSpPr>
          <p:spPr>
            <a:xfrm flipH="1">
              <a:off x="1508316" y="0"/>
              <a:ext cx="6241688" cy="6858000"/>
            </a:xfrm>
            <a:custGeom>
              <a:avLst/>
              <a:gdLst>
                <a:gd name="connsiteX0" fmla="*/ 0 w 6783916"/>
                <a:gd name="connsiteY0" fmla="*/ 6858000 h 6858000"/>
                <a:gd name="connsiteX1" fmla="*/ 2886624 w 6783916"/>
                <a:gd name="connsiteY1" fmla="*/ 0 h 6858000"/>
                <a:gd name="connsiteX2" fmla="*/ 6783916 w 6783916"/>
                <a:gd name="connsiteY2" fmla="*/ 0 h 6858000"/>
                <a:gd name="connsiteX3" fmla="*/ 3897292 w 6783916"/>
                <a:gd name="connsiteY3" fmla="*/ 6858000 h 6858000"/>
                <a:gd name="connsiteX4" fmla="*/ 0 w 6783916"/>
                <a:gd name="connsiteY4" fmla="*/ 6858000 h 6858000"/>
                <a:gd name="connsiteX0-1" fmla="*/ 0 w 6240991"/>
                <a:gd name="connsiteY0-2" fmla="*/ 6858000 h 6858000"/>
                <a:gd name="connsiteX1-3" fmla="*/ 2886624 w 6240991"/>
                <a:gd name="connsiteY1-4" fmla="*/ 0 h 6858000"/>
                <a:gd name="connsiteX2-5" fmla="*/ 6240991 w 6240991"/>
                <a:gd name="connsiteY2-6" fmla="*/ 9525 h 6858000"/>
                <a:gd name="connsiteX3-7" fmla="*/ 3897292 w 6240991"/>
                <a:gd name="connsiteY3-8" fmla="*/ 6858000 h 6858000"/>
                <a:gd name="connsiteX4-9" fmla="*/ 0 w 6240991"/>
                <a:gd name="connsiteY4-10" fmla="*/ 6858000 h 6858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240991" h="6858000">
                  <a:moveTo>
                    <a:pt x="0" y="6858000"/>
                  </a:moveTo>
                  <a:lnTo>
                    <a:pt x="2886624" y="0"/>
                  </a:lnTo>
                  <a:lnTo>
                    <a:pt x="6240991" y="9525"/>
                  </a:lnTo>
                  <a:lnTo>
                    <a:pt x="3897292" y="6858000"/>
                  </a:lnTo>
                  <a:lnTo>
                    <a:pt x="0" y="6858000"/>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dirty="0"/>
            </a:p>
          </p:txBody>
        </p:sp>
      </p:grpSp>
      <p:pic>
        <p:nvPicPr>
          <p:cNvPr id="10" name="图片 45" descr="英文LOGO.ti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0" y="490538"/>
            <a:ext cx="1301750"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11" name="Date Placeholder 3"/>
          <p:cNvSpPr>
            <a:spLocks noGrp="1"/>
          </p:cNvSpPr>
          <p:nvPr>
            <p:ph type="dt" sz="half" idx="10"/>
          </p:nvPr>
        </p:nvSpPr>
        <p:spPr/>
        <p:txBody>
          <a:bodyPr/>
          <a:lstStyle>
            <a:lvl1pPr>
              <a:defRPr/>
            </a:lvl1pPr>
          </a:lstStyle>
          <a:p>
            <a:pPr>
              <a:defRPr/>
            </a:pPr>
            <a:fld id="{51A091E7-E3FA-494D-B80B-AC5DB6DE536E}" type="datetime1">
              <a:rPr lang="en-US" altLang="zh-CN" smtClean="0"/>
            </a:fld>
            <a:endParaRPr lang="zh-CN" altLang="en-US"/>
          </a:p>
        </p:txBody>
      </p:sp>
      <p:sp>
        <p:nvSpPr>
          <p:cNvPr id="12" name="Footer Placeholder 4"/>
          <p:cNvSpPr>
            <a:spLocks noGrp="1"/>
          </p:cNvSpPr>
          <p:nvPr>
            <p:ph type="ftr" sz="quarter" idx="11"/>
          </p:nvPr>
        </p:nvSpPr>
        <p:spPr/>
        <p:txBody>
          <a:bodyPr/>
          <a:lstStyle>
            <a:lvl1pPr>
              <a:defRPr/>
            </a:lvl1pPr>
          </a:lstStyle>
          <a:p>
            <a:pPr>
              <a:defRPr/>
            </a:pPr>
            <a:endParaRPr lang="zh-CN" altLang="en-US"/>
          </a:p>
        </p:txBody>
      </p:sp>
      <p:sp>
        <p:nvSpPr>
          <p:cNvPr id="13" name="Slide Number Placeholder 5"/>
          <p:cNvSpPr>
            <a:spLocks noGrp="1"/>
          </p:cNvSpPr>
          <p:nvPr>
            <p:ph type="sldNum" sz="quarter" idx="12"/>
          </p:nvPr>
        </p:nvSpPr>
        <p:spPr>
          <a:xfrm>
            <a:off x="8590722" y="6356350"/>
            <a:ext cx="2743200" cy="365125"/>
          </a:xfrm>
        </p:spPr>
        <p:txBody>
          <a:bodyPr/>
          <a:lstStyle>
            <a:lvl1pPr>
              <a:defRPr/>
            </a:lvl1pPr>
          </a:lstStyle>
          <a:p>
            <a:pPr>
              <a:defRPr/>
            </a:pPr>
            <a:fld id="{9DBA373C-B20F-4CA7-91F0-F2A5EADE92C4}" type="slidenum">
              <a:rPr lang="zh-CN" altLang="en-US"/>
            </a:fld>
            <a:endParaRPr lang="zh-CN" altLang="en-US"/>
          </a:p>
        </p:txBody>
      </p:sp>
    </p:spTree>
  </p:cSld>
  <p:clrMapOvr>
    <a:masterClrMapping/>
  </p:clrMapOvr>
  <p:transition spd="slow">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lvl1pPr>
              <a:defRPr/>
            </a:lvl1pPr>
          </a:lstStyle>
          <a:p>
            <a:pPr>
              <a:defRPr/>
            </a:pPr>
            <a:fld id="{E72549D7-15A2-43E7-9B66-F5692F399D3F}" type="datetime1">
              <a:rPr lang="en-US" altLang="zh-CN" smtClean="0"/>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12EC5F47-3D29-45F3-B8CE-6A465889BCA6}" type="slidenum">
              <a:rPr lang="zh-CN" altLang="en-US"/>
            </a:fld>
            <a:endParaRPr lang="zh-CN" altLang="en-US"/>
          </a:p>
        </p:txBody>
      </p:sp>
    </p:spTree>
  </p:cSld>
  <p:clrMapOvr>
    <a:masterClrMapping/>
  </p:clrMapOvr>
  <p:transition spd="slow">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Date Placeholder 3"/>
          <p:cNvSpPr>
            <a:spLocks noGrp="1"/>
          </p:cNvSpPr>
          <p:nvPr>
            <p:ph type="dt" sz="half" idx="10"/>
          </p:nvPr>
        </p:nvSpPr>
        <p:spPr/>
        <p:txBody>
          <a:bodyPr/>
          <a:lstStyle>
            <a:lvl1pPr>
              <a:defRPr/>
            </a:lvl1pPr>
          </a:lstStyle>
          <a:p>
            <a:pPr>
              <a:defRPr/>
            </a:pPr>
            <a:fld id="{54DFF68F-AD59-4B2B-8E0D-B8A54DDA368B}" type="datetime1">
              <a:rPr lang="en-US" altLang="zh-CN" smtClean="0"/>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FB7E3C97-ECD4-447A-9AC1-A765FFBEF127}" type="slidenum">
              <a:rPr lang="zh-CN" altLang="en-US"/>
            </a:fld>
            <a:endParaRPr lang="zh-CN" altLang="en-US"/>
          </a:p>
        </p:txBody>
      </p:sp>
    </p:spTree>
  </p:cSld>
  <p:clrMapOvr>
    <a:masterClrMapping/>
  </p:clrMapOvr>
  <p:transition spd="slow">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3"/>
          <p:cNvSpPr>
            <a:spLocks noGrp="1"/>
          </p:cNvSpPr>
          <p:nvPr>
            <p:ph type="dt" sz="half" idx="10"/>
          </p:nvPr>
        </p:nvSpPr>
        <p:spPr/>
        <p:txBody>
          <a:bodyPr/>
          <a:lstStyle>
            <a:lvl1pPr>
              <a:defRPr/>
            </a:lvl1pPr>
          </a:lstStyle>
          <a:p>
            <a:pPr>
              <a:defRPr/>
            </a:pPr>
            <a:fld id="{E07E2A7D-940D-4749-81E4-66145CE53976}" type="datetime1">
              <a:rPr lang="en-US" altLang="zh-CN" smtClean="0"/>
            </a:fld>
            <a:endParaRPr lang="zh-CN" altLang="en-US"/>
          </a:p>
        </p:txBody>
      </p:sp>
      <p:sp>
        <p:nvSpPr>
          <p:cNvPr id="8" name="Footer Placeholder 4"/>
          <p:cNvSpPr>
            <a:spLocks noGrp="1"/>
          </p:cNvSpPr>
          <p:nvPr>
            <p:ph type="ftr" sz="quarter" idx="11"/>
          </p:nvPr>
        </p:nvSpPr>
        <p:spPr/>
        <p:txBody>
          <a:bodyPr/>
          <a:lstStyle>
            <a:lvl1pPr>
              <a:defRPr/>
            </a:lvl1pPr>
          </a:lstStyle>
          <a:p>
            <a:pPr>
              <a:defRPr/>
            </a:pPr>
            <a:endParaRPr lang="zh-CN" altLang="en-US"/>
          </a:p>
        </p:txBody>
      </p:sp>
      <p:sp>
        <p:nvSpPr>
          <p:cNvPr id="9" name="Slide Number Placeholder 5"/>
          <p:cNvSpPr>
            <a:spLocks noGrp="1"/>
          </p:cNvSpPr>
          <p:nvPr>
            <p:ph type="sldNum" sz="quarter" idx="12"/>
          </p:nvPr>
        </p:nvSpPr>
        <p:spPr/>
        <p:txBody>
          <a:bodyPr/>
          <a:lstStyle>
            <a:lvl1pPr>
              <a:defRPr/>
            </a:lvl1pPr>
          </a:lstStyle>
          <a:p>
            <a:pPr>
              <a:defRPr/>
            </a:pPr>
            <a:fld id="{FF5A7B5A-F97F-474E-965D-9C6B761462C6}" type="slidenum">
              <a:rPr lang="zh-CN" altLang="en-US"/>
            </a:fld>
            <a:endParaRPr lang="zh-CN" altLang="en-US"/>
          </a:p>
        </p:txBody>
      </p:sp>
    </p:spTree>
  </p:cSld>
  <p:clrMapOvr>
    <a:masterClrMapping/>
  </p:clrMapOvr>
  <p:transition spd="slow">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pPr>
              <a:defRPr/>
            </a:pPr>
            <a:fld id="{4E41CA99-A24E-43E4-925C-A7349392111F}" type="datetime1">
              <a:rPr lang="en-US" altLang="zh-CN" smtClean="0"/>
            </a:fld>
            <a:endParaRPr lang="zh-CN" altLang="en-US"/>
          </a:p>
        </p:txBody>
      </p:sp>
      <p:sp>
        <p:nvSpPr>
          <p:cNvPr id="4" name="Footer Placeholder 4"/>
          <p:cNvSpPr>
            <a:spLocks noGrp="1"/>
          </p:cNvSpPr>
          <p:nvPr>
            <p:ph type="ftr" sz="quarter" idx="11"/>
          </p:nvPr>
        </p:nvSpPr>
        <p:spPr/>
        <p:txBody>
          <a:bodyPr/>
          <a:lstStyle>
            <a:lvl1pPr>
              <a:defRPr/>
            </a:lvl1pPr>
          </a:lstStyle>
          <a:p>
            <a:pPr>
              <a:defRPr/>
            </a:pPr>
            <a:endParaRPr lang="zh-CN" altLang="en-US"/>
          </a:p>
        </p:txBody>
      </p:sp>
      <p:sp>
        <p:nvSpPr>
          <p:cNvPr id="5" name="Slide Number Placeholder 5"/>
          <p:cNvSpPr>
            <a:spLocks noGrp="1"/>
          </p:cNvSpPr>
          <p:nvPr>
            <p:ph type="sldNum" sz="quarter" idx="12"/>
          </p:nvPr>
        </p:nvSpPr>
        <p:spPr/>
        <p:txBody>
          <a:bodyPr/>
          <a:lstStyle>
            <a:lvl1pPr>
              <a:defRPr/>
            </a:lvl1pPr>
          </a:lstStyle>
          <a:p>
            <a:pPr>
              <a:defRPr/>
            </a:pPr>
            <a:fld id="{5F9353D3-2228-4D69-848E-C16D9FD7889C}" type="slidenum">
              <a:rPr lang="zh-CN" altLang="en-US"/>
            </a:fld>
            <a:endParaRPr lang="zh-CN" altLang="en-US"/>
          </a:p>
        </p:txBody>
      </p:sp>
    </p:spTree>
  </p:cSld>
  <p:clrMapOvr>
    <a:masterClrMapping/>
  </p:clrMapOvr>
  <p:transition spd="slow">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图片 45" descr="英文LOGO.ti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0" y="490538"/>
            <a:ext cx="238125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1"/>
          <p:cNvSpPr>
            <a:spLocks noGrp="1"/>
          </p:cNvSpPr>
          <p:nvPr>
            <p:ph type="dt" sz="half" idx="10"/>
          </p:nvPr>
        </p:nvSpPr>
        <p:spPr/>
        <p:txBody>
          <a:bodyPr/>
          <a:lstStyle>
            <a:lvl1pPr>
              <a:defRPr/>
            </a:lvl1pPr>
          </a:lstStyle>
          <a:p>
            <a:pPr>
              <a:defRPr/>
            </a:pPr>
            <a:fld id="{7ADA6FC7-A6BF-4EDE-B789-8388446101F3}" type="datetime1">
              <a:rPr lang="en-US" altLang="zh-CN" smtClean="0"/>
            </a:fld>
            <a:endParaRPr lang="zh-CN" altLang="en-US"/>
          </a:p>
        </p:txBody>
      </p:sp>
      <p:sp>
        <p:nvSpPr>
          <p:cNvPr id="4" name="Footer Placeholder 2"/>
          <p:cNvSpPr>
            <a:spLocks noGrp="1"/>
          </p:cNvSpPr>
          <p:nvPr>
            <p:ph type="ftr" sz="quarter" idx="11"/>
          </p:nvPr>
        </p:nvSpPr>
        <p:spPr/>
        <p:txBody>
          <a:bodyPr/>
          <a:lstStyle>
            <a:lvl1pPr>
              <a:defRPr/>
            </a:lvl1pPr>
          </a:lstStyle>
          <a:p>
            <a:pPr>
              <a:defRPr/>
            </a:pPr>
            <a:endParaRPr lang="zh-CN" altLang="en-US"/>
          </a:p>
        </p:txBody>
      </p:sp>
      <p:sp>
        <p:nvSpPr>
          <p:cNvPr id="5" name="Slide Number Placeholder 3"/>
          <p:cNvSpPr>
            <a:spLocks noGrp="1"/>
          </p:cNvSpPr>
          <p:nvPr>
            <p:ph type="sldNum" sz="quarter" idx="12"/>
          </p:nvPr>
        </p:nvSpPr>
        <p:spPr/>
        <p:txBody>
          <a:bodyPr/>
          <a:lstStyle>
            <a:lvl1pPr>
              <a:defRPr/>
            </a:lvl1pPr>
          </a:lstStyle>
          <a:p>
            <a:pPr>
              <a:defRPr/>
            </a:pPr>
            <a:fld id="{98C189D3-D187-4BC1-B3FD-B73A82923426}" type="slidenum">
              <a:rPr lang="zh-CN" altLang="en-US"/>
            </a:fld>
            <a:endParaRPr lang="zh-CN" altLang="en-US"/>
          </a:p>
        </p:txBody>
      </p:sp>
    </p:spTree>
  </p:cSld>
  <p:clrMapOvr>
    <a:masterClrMapping/>
  </p:clrMapOvr>
  <p:transition spd="slow">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3"/>
          <p:cNvSpPr>
            <a:spLocks noGrp="1"/>
          </p:cNvSpPr>
          <p:nvPr>
            <p:ph type="dt" sz="half" idx="10"/>
          </p:nvPr>
        </p:nvSpPr>
        <p:spPr/>
        <p:txBody>
          <a:bodyPr/>
          <a:lstStyle>
            <a:lvl1pPr>
              <a:defRPr/>
            </a:lvl1pPr>
          </a:lstStyle>
          <a:p>
            <a:pPr>
              <a:defRPr/>
            </a:pPr>
            <a:fld id="{3DE1D148-CAB1-46D3-A6C5-4E97C8CA28BC}" type="datetime1">
              <a:rPr lang="en-US" altLang="zh-CN" smtClean="0"/>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7FD98FF8-EE85-43B6-B059-FD4F22A97055}" type="slidenum">
              <a:rPr lang="zh-CN" altLang="en-US"/>
            </a:fld>
            <a:endParaRPr lang="zh-CN" altLang="en-US"/>
          </a:p>
        </p:txBody>
      </p:sp>
    </p:spTree>
  </p:cSld>
  <p:clrMapOvr>
    <a:masterClrMapping/>
  </p:clrMapOvr>
  <p:transition spd="slow">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4" name="Slide Number Placeholder 6"/>
          <p:cNvSpPr txBox="1"/>
          <p:nvPr userDrawn="1"/>
        </p:nvSpPr>
        <p:spPr>
          <a:xfrm>
            <a:off x="8610600" y="6356350"/>
            <a:ext cx="2743200" cy="365125"/>
          </a:xfrm>
          <a:prstGeom prst="rect">
            <a:avLst/>
          </a:prstGeom>
        </p:spPr>
        <p:txBody>
          <a:bodyPr anchor="ctr"/>
          <a:lstStyle>
            <a:defPPr>
              <a:defRPr lang="en-US"/>
            </a:defPPr>
            <a:lvl1pPr marL="0" lvl="0" indent="0" algn="r" defTabSz="914400" eaLnBrk="1" fontAlgn="base" latinLnBrk="0" hangingPunct="1">
              <a:lnSpc>
                <a:spcPct val="100000"/>
              </a:lnSpc>
              <a:spcBef>
                <a:spcPct val="0"/>
              </a:spcBef>
              <a:spcAft>
                <a:spcPct val="0"/>
              </a:spcAft>
              <a:buFont typeface="Arial" panose="020B0604020202020204" pitchFamily="34" charset="0"/>
              <a:buNone/>
              <a:defRPr sz="1200" u="none" kern="1200" baseline="0">
                <a:solidFill>
                  <a:schemeClr val="tx1">
                    <a:tint val="75000"/>
                  </a:schemeClr>
                </a:solidFill>
                <a:latin typeface="Arial" panose="020B0604020202020204" pitchFamily="3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240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240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240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240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240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240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240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2400" u="none" kern="1200" baseline="0">
                <a:solidFill>
                  <a:schemeClr val="tx1"/>
                </a:solidFill>
                <a:latin typeface="Arial" panose="020B0604020202020204" pitchFamily="34" charset="0"/>
                <a:ea typeface="宋体" panose="02010600030101010101" pitchFamily="2" charset="-122"/>
                <a:cs typeface="+mn-cs"/>
              </a:defRPr>
            </a:lvl9pPr>
          </a:lstStyle>
          <a:p>
            <a:pPr>
              <a:defRPr/>
            </a:pPr>
            <a:r>
              <a:rPr lang="en-US"/>
              <a:t>www.victoralu.com</a:t>
            </a:r>
            <a:endParaRPr lang="en-US" dirty="0"/>
          </a:p>
        </p:txBody>
      </p:sp>
      <p:sp>
        <p:nvSpPr>
          <p:cNvPr id="5" name="矩形 7"/>
          <p:cNvSpPr/>
          <p:nvPr userDrawn="1"/>
        </p:nvSpPr>
        <p:spPr>
          <a:xfrm>
            <a:off x="9840913" y="6453188"/>
            <a:ext cx="44450" cy="2159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2" name="Title 1"/>
          <p:cNvSpPr>
            <a:spLocks noGrp="1"/>
          </p:cNvSpPr>
          <p:nvPr>
            <p:ph type="title"/>
          </p:nvPr>
        </p:nvSpPr>
        <p:spPr/>
        <p:txBody>
          <a:bodyPr/>
          <a:lstStyle/>
          <a:p>
            <a:r>
              <a:rPr lang="en-US" altLang="zh-CN"/>
              <a:t>Click to edit Master title style</a:t>
            </a:r>
            <a:endParaRPr lang="en-US" dirty="0"/>
          </a:p>
        </p:txBody>
      </p:sp>
      <p:sp>
        <p:nvSpPr>
          <p:cNvPr id="3" name="Content Placeholder 2"/>
          <p:cNvSpPr>
            <a:spLocks noGrp="1"/>
          </p:cNvSpPr>
          <p:nvPr>
            <p:ph idx="1"/>
          </p:nvPr>
        </p:nvSpPr>
        <p:spPr/>
        <p:txBody>
          <a:bodyPr/>
          <a:lstStyle/>
          <a:p>
            <a:pPr lvl="0"/>
            <a:r>
              <a:rPr lang="en-US" altLang="zh-CN"/>
              <a:t>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dirty="0"/>
          </a:p>
        </p:txBody>
      </p:sp>
      <p:sp>
        <p:nvSpPr>
          <p:cNvPr id="6" name="Date Placeholder 3"/>
          <p:cNvSpPr>
            <a:spLocks noGrp="1"/>
          </p:cNvSpPr>
          <p:nvPr>
            <p:ph type="dt" sz="half" idx="10"/>
          </p:nvPr>
        </p:nvSpPr>
        <p:spPr/>
        <p:txBody>
          <a:bodyPr/>
          <a:lstStyle>
            <a:lvl1pPr>
              <a:defRPr/>
            </a:lvl1pPr>
          </a:lstStyle>
          <a:p>
            <a:pPr>
              <a:defRPr/>
            </a:pPr>
            <a:fld id="{C6ED7854-65E5-4A16-9D73-0296EFF91634}" type="datetime1">
              <a:rPr lang="en-US" altLang="zh-CN" smtClean="0"/>
            </a:fld>
            <a:endParaRPr lang="en-US" dirty="0"/>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8E432865-1418-453F-B9B9-A8224581CE81}" type="slidenum">
              <a:rPr lang="en-US"/>
            </a:fld>
            <a:endParaRPr lang="en-US" dirty="0"/>
          </a:p>
        </p:txBody>
      </p:sp>
    </p:spTree>
  </p:cSld>
  <p:clrMapOvr>
    <a:masterClrMapping/>
  </p:clrMapOvr>
  <p:transition spd="slow">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endParaRPr lang="en-US"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3"/>
          <p:cNvSpPr>
            <a:spLocks noGrp="1"/>
          </p:cNvSpPr>
          <p:nvPr>
            <p:ph type="dt" sz="half" idx="10"/>
          </p:nvPr>
        </p:nvSpPr>
        <p:spPr/>
        <p:txBody>
          <a:bodyPr/>
          <a:lstStyle>
            <a:lvl1pPr>
              <a:defRPr/>
            </a:lvl1pPr>
          </a:lstStyle>
          <a:p>
            <a:pPr>
              <a:defRPr/>
            </a:pPr>
            <a:fld id="{646F3FCF-4A23-4460-9F53-547F7ADE32F3}" type="datetime1">
              <a:rPr lang="en-US" altLang="zh-CN" smtClean="0"/>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BEED8677-224B-4262-8223-43138688FC76}" type="slidenum">
              <a:rPr lang="zh-CN" altLang="en-US"/>
            </a:fld>
            <a:endParaRPr lang="zh-CN" altLang="en-US"/>
          </a:p>
        </p:txBody>
      </p:sp>
    </p:spTree>
  </p:cSld>
  <p:clrMapOvr>
    <a:masterClrMapping/>
  </p:clrMapOvr>
  <p:transition spd="slow">
    <p:rand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lvl1pPr>
              <a:defRPr/>
            </a:lvl1pPr>
          </a:lstStyle>
          <a:p>
            <a:pPr>
              <a:defRPr/>
            </a:pPr>
            <a:fld id="{14958098-E0F7-4AF8-8541-6EC9E1126C3B}" type="datetime1">
              <a:rPr lang="en-US" altLang="zh-CN" smtClean="0"/>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BCEE5A23-B5F8-4947-A65C-66173243EDEA}" type="slidenum">
              <a:rPr lang="zh-CN" altLang="en-US"/>
            </a:fld>
            <a:endParaRPr lang="zh-CN" altLang="en-US"/>
          </a:p>
        </p:txBody>
      </p:sp>
    </p:spTree>
  </p:cSld>
  <p:clrMapOvr>
    <a:masterClrMapping/>
  </p:clrMapOvr>
  <p:transition spd="slow">
    <p:rand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lvl1pPr>
              <a:defRPr/>
            </a:lvl1pPr>
          </a:lstStyle>
          <a:p>
            <a:pPr>
              <a:defRPr/>
            </a:pPr>
            <a:fld id="{40FC6684-D39E-4006-8F9C-636B609C46CA}" type="datetime1">
              <a:rPr lang="en-US" altLang="zh-CN" smtClean="0"/>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2BB711B1-249B-499A-8D73-F83D161C7101}" type="slidenum">
              <a:rPr lang="zh-CN" altLang="en-US"/>
            </a:fld>
            <a:endParaRPr lang="zh-CN" altLang="en-US"/>
          </a:p>
        </p:txBody>
      </p:sp>
    </p:spTree>
  </p:cSld>
  <p:clrMapOvr>
    <a:masterClrMapping/>
  </p:clrMapOvr>
  <p:transition spd="slow">
    <p:rand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pic>
        <p:nvPicPr>
          <p:cNvPr id="2" name="图片 45" descr="英文LOGO.tif"/>
          <p:cNvPicPr>
            <a:picLocks noChangeAspect="1"/>
          </p:cNvPicPr>
          <p:nvPr userDrawn="1"/>
        </p:nvPicPr>
        <p:blipFill>
          <a:blip r:embed="rId2"/>
          <a:srcRect/>
          <a:stretch>
            <a:fillRect/>
          </a:stretch>
        </p:blipFill>
        <p:spPr bwMode="auto">
          <a:xfrm>
            <a:off x="547396" y="434554"/>
            <a:ext cx="1507741" cy="538478"/>
          </a:xfrm>
          <a:prstGeom prst="rect">
            <a:avLst/>
          </a:prstGeom>
          <a:noFill/>
          <a:ln w="9525">
            <a:noFill/>
            <a:miter lim="800000"/>
            <a:headEnd/>
            <a:tailEnd/>
          </a:ln>
        </p:spPr>
      </p:pic>
    </p:spTree>
  </p:cSld>
  <p:clrMapOvr>
    <a:masterClrMapping/>
  </p:clrMapOvr>
  <p:transition spd="slow">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ltLang="zh-CN"/>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a:t>Edit Master text styles</a:t>
            </a:r>
            <a:endParaRPr lang="en-US" altLang="zh-CN"/>
          </a:p>
        </p:txBody>
      </p:sp>
      <p:sp>
        <p:nvSpPr>
          <p:cNvPr id="4" name="Date Placeholder 3"/>
          <p:cNvSpPr>
            <a:spLocks noGrp="1"/>
          </p:cNvSpPr>
          <p:nvPr>
            <p:ph type="dt" sz="half" idx="10"/>
          </p:nvPr>
        </p:nvSpPr>
        <p:spPr/>
        <p:txBody>
          <a:bodyPr/>
          <a:lstStyle>
            <a:lvl1pPr>
              <a:defRPr/>
            </a:lvl1pPr>
          </a:lstStyle>
          <a:p>
            <a:pPr>
              <a:defRPr/>
            </a:pPr>
            <a:fld id="{C12282F8-93E7-47F0-ABA3-B23C8964C1A0}" type="datetime1">
              <a:rPr lang="en-US" altLang="zh-CN" smtClean="0"/>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3ADE6F7-4EC6-4BF8-A633-9B4A8A4026AA}" type="slidenum">
              <a:rPr lang="en-US"/>
            </a:fld>
            <a:endParaRPr lang="en-US" dirty="0"/>
          </a:p>
        </p:txBody>
      </p:sp>
    </p:spTree>
  </p:cSld>
  <p:clrMapOvr>
    <a:masterClrMapping/>
  </p:clrMapOvr>
  <p:transition spd="slow">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ltLang="zh-CN"/>
              <a:t>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ltLang="zh-CN"/>
              <a:t>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1B632B01-3C10-43D4-BA8F-4BB535DFF4FD}" type="datetime1">
              <a:rPr lang="en-US" altLang="zh-CN" smtClean="0"/>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1BC2157-E3D0-4450-8ABF-94C845E5E35D}" type="slidenum">
              <a:rPr lang="en-US"/>
            </a:fld>
            <a:endParaRPr lang="en-US" dirty="0"/>
          </a:p>
        </p:txBody>
      </p:sp>
    </p:spTree>
  </p:cSld>
  <p:clrMapOvr>
    <a:masterClrMapping/>
  </p:clrMapOvr>
  <p:transition spd="slow">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ltLang="zh-CN"/>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Edit Master text styles</a:t>
            </a:r>
            <a:endParaRPr lang="en-US" altLang="zh-CN"/>
          </a:p>
        </p:txBody>
      </p:sp>
      <p:sp>
        <p:nvSpPr>
          <p:cNvPr id="4" name="Content Placeholder 3"/>
          <p:cNvSpPr>
            <a:spLocks noGrp="1"/>
          </p:cNvSpPr>
          <p:nvPr>
            <p:ph sz="half" idx="2"/>
          </p:nvPr>
        </p:nvSpPr>
        <p:spPr>
          <a:xfrm>
            <a:off x="839788" y="2505075"/>
            <a:ext cx="5157787" cy="3684588"/>
          </a:xfrm>
        </p:spPr>
        <p:txBody>
          <a:bodyPr/>
          <a:lstStyle/>
          <a:p>
            <a:pPr lvl="0"/>
            <a:r>
              <a:rPr lang="en-US" altLang="zh-CN"/>
              <a:t>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Edit Master text styles</a:t>
            </a:r>
            <a:endParaRPr lang="en-US" altLang="zh-CN"/>
          </a:p>
        </p:txBody>
      </p:sp>
      <p:sp>
        <p:nvSpPr>
          <p:cNvPr id="6" name="Content Placeholder 5"/>
          <p:cNvSpPr>
            <a:spLocks noGrp="1"/>
          </p:cNvSpPr>
          <p:nvPr>
            <p:ph sz="quarter" idx="4"/>
          </p:nvPr>
        </p:nvSpPr>
        <p:spPr>
          <a:xfrm>
            <a:off x="6172200" y="2505075"/>
            <a:ext cx="5183188" cy="3684588"/>
          </a:xfrm>
        </p:spPr>
        <p:txBody>
          <a:bodyPr/>
          <a:lstStyle/>
          <a:p>
            <a:pPr lvl="0"/>
            <a:r>
              <a:rPr lang="en-US" altLang="zh-CN"/>
              <a:t>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CDD97C2C-D275-416D-84DE-FF93B3EED861}" type="datetime1">
              <a:rPr lang="en-US" altLang="zh-CN" smtClean="0"/>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5ED7876-E68A-4015-83E6-F7A0A33042E9}" type="slidenum">
              <a:rPr lang="en-US"/>
            </a:fld>
            <a:endParaRPr lang="en-US" dirty="0"/>
          </a:p>
        </p:txBody>
      </p:sp>
    </p:spTree>
  </p:cSld>
  <p:clrMapOvr>
    <a:masterClrMapping/>
  </p:clrMapOvr>
  <p:transition spd="slow">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2F6C298A-C776-4289-AD9D-BAAC309A791E}" type="datetime1">
              <a:rPr lang="en-US" altLang="zh-CN" smtClean="0"/>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18DAF07-C286-4A01-993C-401ADED61A25}" type="slidenum">
              <a:rPr lang="en-US"/>
            </a:fld>
            <a:endParaRPr lang="en-US" dirty="0"/>
          </a:p>
        </p:txBody>
      </p:sp>
    </p:spTree>
  </p:cSld>
  <p:clrMapOvr>
    <a:masterClrMapping/>
  </p:clrMapOvr>
  <p:transition spd="slow">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grpSp>
        <p:nvGrpSpPr>
          <p:cNvPr id="2" name="组合 4"/>
          <p:cNvGrpSpPr/>
          <p:nvPr userDrawn="1"/>
        </p:nvGrpSpPr>
        <p:grpSpPr bwMode="auto">
          <a:xfrm>
            <a:off x="11113" y="-7938"/>
            <a:ext cx="12171362" cy="3241676"/>
            <a:chOff x="11430" y="-7393"/>
            <a:chExt cx="12170410" cy="3241204"/>
          </a:xfrm>
        </p:grpSpPr>
        <p:pic>
          <p:nvPicPr>
            <p:cNvPr id="3" name="图片占位符 49"/>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430" y="0"/>
              <a:ext cx="10447020" cy="3210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6"/>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320369" y="-7393"/>
              <a:ext cx="6861471" cy="3241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Date Placeholder 1"/>
          <p:cNvSpPr>
            <a:spLocks noGrp="1"/>
          </p:cNvSpPr>
          <p:nvPr>
            <p:ph type="dt" sz="half" idx="10"/>
          </p:nvPr>
        </p:nvSpPr>
        <p:spPr/>
        <p:txBody>
          <a:bodyPr/>
          <a:lstStyle>
            <a:lvl1pPr>
              <a:defRPr/>
            </a:lvl1pPr>
          </a:lstStyle>
          <a:p>
            <a:pPr>
              <a:defRPr/>
            </a:pPr>
            <a:fld id="{6B656115-2E57-4DA8-9797-EB92F8253B3C}" type="datetime1">
              <a:rPr lang="en-US" altLang="zh-CN" smtClean="0"/>
            </a:fld>
            <a:endParaRPr lang="en-US" dirty="0"/>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3"/>
          <p:cNvSpPr>
            <a:spLocks noGrp="1"/>
          </p:cNvSpPr>
          <p:nvPr>
            <p:ph type="sldNum" sz="quarter" idx="12"/>
          </p:nvPr>
        </p:nvSpPr>
        <p:spPr>
          <a:xfrm>
            <a:off x="8751471" y="6356350"/>
            <a:ext cx="2743200" cy="365125"/>
          </a:xfrm>
        </p:spPr>
        <p:txBody>
          <a:bodyPr/>
          <a:lstStyle>
            <a:lvl1pPr>
              <a:defRPr/>
            </a:lvl1pPr>
          </a:lstStyle>
          <a:p>
            <a:pPr>
              <a:defRPr/>
            </a:pPr>
            <a:fld id="{10D806EE-92B0-4E6D-81CF-AB6D31F103E7}" type="slidenum">
              <a:rPr lang="en-US"/>
            </a:fld>
            <a:endParaRPr lang="en-US" dirty="0"/>
          </a:p>
        </p:txBody>
      </p:sp>
    </p:spTree>
  </p:cSld>
  <p:clrMapOvr>
    <a:masterClrMapping/>
  </p:clrMapOvr>
  <p:transition spd="slow">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5" name="矩形 7"/>
          <p:cNvSpPr/>
          <p:nvPr userDrawn="1"/>
        </p:nvSpPr>
        <p:spPr>
          <a:xfrm>
            <a:off x="9840913" y="6453188"/>
            <a:ext cx="44450" cy="2159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a:t>Edit Master text styles</a:t>
            </a:r>
            <a:endParaRPr lang="en-US" altLang="zh-CN"/>
          </a:p>
          <a:p>
            <a:pPr lvl="1"/>
            <a:r>
              <a:rPr lang="en-US" altLang="zh-CN"/>
              <a:t>Second level</a:t>
            </a:r>
            <a:endParaRPr lang="en-US" altLang="zh-CN"/>
          </a:p>
          <a:p>
            <a:pPr lvl="2"/>
            <a:r>
              <a:rPr lang="en-US" altLang="zh-CN"/>
              <a:t>Third level</a:t>
            </a:r>
            <a:endParaRPr lang="en-US" altLang="zh-CN"/>
          </a:p>
          <a:p>
            <a:pPr lvl="3"/>
            <a:r>
              <a:rPr lang="en-US" altLang="zh-CN"/>
              <a:t>Fourth level</a:t>
            </a:r>
            <a:endParaRPr lang="en-US" altLang="zh-CN"/>
          </a:p>
          <a:p>
            <a:pPr lvl="4"/>
            <a:r>
              <a:rPr lang="en-US" altLang="zh-CN"/>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Edit Master text styles</a:t>
            </a:r>
            <a:endParaRPr lang="en-US" altLang="zh-CN"/>
          </a:p>
        </p:txBody>
      </p:sp>
      <p:sp>
        <p:nvSpPr>
          <p:cNvPr id="6" name="Date Placeholder 4"/>
          <p:cNvSpPr>
            <a:spLocks noGrp="1"/>
          </p:cNvSpPr>
          <p:nvPr>
            <p:ph type="dt" sz="half" idx="10"/>
          </p:nvPr>
        </p:nvSpPr>
        <p:spPr/>
        <p:txBody>
          <a:bodyPr/>
          <a:lstStyle>
            <a:lvl1pPr>
              <a:defRPr/>
            </a:lvl1pPr>
          </a:lstStyle>
          <a:p>
            <a:pPr>
              <a:defRPr/>
            </a:pPr>
            <a:fld id="{ACF37623-34D8-4F08-A153-331D0AB7DB57}" type="datetime1">
              <a:rPr lang="en-US" altLang="zh-CN" smtClean="0"/>
            </a:fld>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r>
              <a:rPr lang="en-US"/>
              <a:t>www.victoralu.com</a:t>
            </a:r>
            <a:endParaRPr lang="en-US"/>
          </a:p>
        </p:txBody>
      </p:sp>
    </p:spTree>
  </p:cSld>
  <p:clrMapOvr>
    <a:masterClrMapping/>
  </p:clrMapOvr>
  <p:transition spd="slow">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altLang="zh-CN" noProof="0"/>
              <a:t>Click icon to add picture</a:t>
            </a:r>
            <a:endParaRPr lang="en-US"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Edit Master text styles</a:t>
            </a:r>
            <a:endParaRPr lang="en-US" altLang="zh-CN"/>
          </a:p>
        </p:txBody>
      </p:sp>
      <p:sp>
        <p:nvSpPr>
          <p:cNvPr id="5" name="Date Placeholder 3"/>
          <p:cNvSpPr>
            <a:spLocks noGrp="1"/>
          </p:cNvSpPr>
          <p:nvPr>
            <p:ph type="dt" sz="half" idx="10"/>
          </p:nvPr>
        </p:nvSpPr>
        <p:spPr/>
        <p:txBody>
          <a:bodyPr/>
          <a:lstStyle>
            <a:lvl1pPr>
              <a:defRPr/>
            </a:lvl1pPr>
          </a:lstStyle>
          <a:p>
            <a:pPr>
              <a:defRPr/>
            </a:pPr>
            <a:fld id="{702FE3BD-3A0E-47B7-A829-DE2B916C8D80}" type="datetime1">
              <a:rPr lang="en-US" altLang="zh-CN" smtClean="0"/>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62440C8-B6EC-41AF-A0AC-3C0A2D2258A2}" type="slidenum">
              <a:rPr lang="en-US"/>
            </a:fld>
            <a:endParaRPr lang="en-US" dirty="0"/>
          </a:p>
        </p:txBody>
      </p:sp>
    </p:spTree>
  </p:cSld>
  <p:clrMapOvr>
    <a:masterClrMapping/>
  </p:clrMapOvr>
  <p:transition spd="slow">
    <p:random/>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en-US" altLang="en-US"/>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alt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hangingPunct="1">
              <a:buFont typeface="Arial" panose="020B0604020202020204" pitchFamily="34" charset="0"/>
              <a:buNone/>
              <a:defRPr sz="1200">
                <a:solidFill>
                  <a:schemeClr val="tx1">
                    <a:tint val="75000"/>
                  </a:schemeClr>
                </a:solidFill>
              </a:defRPr>
            </a:lvl1pPr>
          </a:lstStyle>
          <a:p>
            <a:pPr>
              <a:defRPr/>
            </a:pPr>
            <a:fld id="{54AC1588-24F0-4B84-9A25-8836F11DB313}" type="datetime1">
              <a:rPr lang="en-US" altLang="zh-CN" smtClean="0"/>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hangingPunct="1">
              <a:buFont typeface="Arial" panose="020B0604020202020204" pitchFamily="34" charset="0"/>
              <a:buNone/>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hangingPunct="1">
              <a:buFont typeface="Arial" panose="020B0604020202020204" pitchFamily="34" charset="0"/>
              <a:buNone/>
              <a:defRPr sz="1200">
                <a:solidFill>
                  <a:schemeClr val="tx1">
                    <a:tint val="75000"/>
                  </a:schemeClr>
                </a:solidFill>
              </a:defRPr>
            </a:lvl1pPr>
          </a:lstStyle>
          <a:p>
            <a:pPr>
              <a:defRPr/>
            </a:pPr>
            <a:fld id="{7BDB8242-AC12-4A6F-93A1-0C7047A9935E}" type="slidenum">
              <a:rPr lang="en-US"/>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random/>
  </p:transition>
  <p:hf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en-US" altLang="en-US"/>
          </a:p>
        </p:txBody>
      </p:sp>
      <p:sp>
        <p:nvSpPr>
          <p:cNvPr id="2051"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alt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hangingPunct="1">
              <a:buFont typeface="Arial" panose="020B0604020202020204" pitchFamily="34" charset="0"/>
              <a:buNone/>
              <a:defRPr sz="1200">
                <a:solidFill>
                  <a:schemeClr val="tx1">
                    <a:tint val="75000"/>
                  </a:schemeClr>
                </a:solidFill>
              </a:defRPr>
            </a:lvl1pPr>
          </a:lstStyle>
          <a:p>
            <a:pPr>
              <a:defRPr/>
            </a:pPr>
            <a:fld id="{EC93CD81-2571-4E27-B3B3-DDA3E745ABA8}" type="datetime1">
              <a:rPr lang="en-US" altLang="zh-CN"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hangingPunct="1">
              <a:buFont typeface="Arial" panose="020B0604020202020204" pitchFamily="34" charset="0"/>
              <a:buNone/>
              <a:defRPr sz="1200">
                <a:solidFill>
                  <a:schemeClr val="tx1">
                    <a:tint val="75000"/>
                  </a:schemeClr>
                </a:solidFill>
              </a:defRPr>
            </a:lvl1pPr>
          </a:lstStyle>
          <a:p>
            <a:pPr>
              <a:defRPr/>
            </a:pPr>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hangingPunct="1">
              <a:buFont typeface="Arial" panose="020B0604020202020204" pitchFamily="34" charset="0"/>
              <a:buNone/>
              <a:defRPr sz="1200">
                <a:solidFill>
                  <a:schemeClr val="tx1">
                    <a:tint val="75000"/>
                  </a:schemeClr>
                </a:solidFill>
              </a:defRPr>
            </a:lvl1pPr>
          </a:lstStyle>
          <a:p>
            <a:pPr>
              <a:defRPr/>
            </a:pPr>
            <a:fld id="{945F3D51-0570-415E-BE0E-6613BCAD9C4C}"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spd="slow">
    <p:random/>
  </p:transition>
  <p:hf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17.png"/><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19.png"/><Relationship Id="rId1" Type="http://schemas.openxmlformats.org/officeDocument/2006/relationships/image" Target="../media/image18.pn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image" Target="../media/image27.png"/><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29.png"/><Relationship Id="rId1" Type="http://schemas.openxmlformats.org/officeDocument/2006/relationships/image" Target="../media/image28.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23.xml"/><Relationship Id="rId2" Type="http://schemas.openxmlformats.org/officeDocument/2006/relationships/image" Target="../media/image31.jpeg"/><Relationship Id="rId1" Type="http://schemas.openxmlformats.org/officeDocument/2006/relationships/image" Target="../media/image3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slideLayout" Target="../slideLayouts/slideLayout13.xml"/><Relationship Id="rId3" Type="http://schemas.openxmlformats.org/officeDocument/2006/relationships/image" Target="../media/image6.wmf"/><Relationship Id="rId2" Type="http://schemas.openxmlformats.org/officeDocument/2006/relationships/package" Target="../embeddings/Presentation1.pptx"/><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8.png"/><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10.png"/><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12.png"/><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15.png"/><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66763" y="0"/>
            <a:ext cx="3025775" cy="4797425"/>
          </a:xfrm>
          <a:prstGeom prst="rect">
            <a:avLst/>
          </a:prstGeom>
          <a:solidFill>
            <a:srgbClr val="C00000">
              <a:alpha val="71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dirty="0"/>
          </a:p>
        </p:txBody>
      </p:sp>
      <p:sp>
        <p:nvSpPr>
          <p:cNvPr id="10243" name="Rectangle 1037"/>
          <p:cNvSpPr>
            <a:spLocks noChangeArrowheads="1"/>
          </p:cNvSpPr>
          <p:nvPr/>
        </p:nvSpPr>
        <p:spPr bwMode="auto">
          <a:xfrm>
            <a:off x="3124200" y="4095401"/>
            <a:ext cx="881697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None/>
            </a:pPr>
            <a:r>
              <a:rPr lang="zh-CN" altLang="en-US" sz="4000" b="1" dirty="0" smtClean="0">
                <a:latin typeface="Arial" panose="020B0604020202020204" pitchFamily="34" charset="0"/>
                <a:ea typeface="黑体" panose="02010609060101010101" pitchFamily="49" charset="-122"/>
              </a:rPr>
              <a:t>盘点</a:t>
            </a:r>
            <a:r>
              <a:rPr lang="zh-CN" altLang="en-US" sz="4000" b="1" dirty="0">
                <a:latin typeface="Arial" panose="020B0604020202020204" pitchFamily="34" charset="0"/>
                <a:ea typeface="黑体" panose="02010609060101010101" pitchFamily="49" charset="-122"/>
              </a:rPr>
              <a:t>流程及注意事项</a:t>
            </a:r>
            <a:endParaRPr lang="en-US" altLang="zh-CN" sz="4000" b="1" dirty="0">
              <a:latin typeface="Arial" panose="020B0604020202020204" pitchFamily="34" charset="0"/>
              <a:ea typeface="黑体" panose="02010609060101010101" pitchFamily="49" charset="-122"/>
            </a:endParaRPr>
          </a:p>
        </p:txBody>
      </p:sp>
      <p:pic>
        <p:nvPicPr>
          <p:cNvPr id="10244" name="图片 5" descr="3067d0364b4c47c08f2bcadea9e5f6e"/>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1271588" y="638175"/>
            <a:ext cx="1768475"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灯片编号占位符 2"/>
          <p:cNvSpPr>
            <a:spLocks noGrp="1"/>
          </p:cNvSpPr>
          <p:nvPr>
            <p:ph type="sldNum" sz="quarter" idx="12"/>
          </p:nvPr>
        </p:nvSpPr>
        <p:spPr/>
        <p:txBody>
          <a:bodyPr/>
          <a:lstStyle/>
          <a:p>
            <a:pPr>
              <a:defRPr/>
            </a:pPr>
            <a:fld id="{10D806EE-92B0-4E6D-81CF-AB6D31F103E7}" type="slidenum">
              <a:rPr lang="en-US" smtClean="0"/>
            </a:fld>
            <a:endParaRPr lang="en-US" dirty="0"/>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2289"/>
          <p:cNvSpPr txBox="1"/>
          <p:nvPr/>
        </p:nvSpPr>
        <p:spPr bwMode="auto">
          <a:xfrm>
            <a:off x="2351089" y="152400"/>
            <a:ext cx="623963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eaLnBrk="1" hangingPunct="1"/>
            <a:r>
              <a:rPr lang="en-US" altLang="zh-CN" sz="3200" b="1" dirty="0">
                <a:latin typeface="Arial Black" panose="020B0A04020102020204" pitchFamily="34" charset="0"/>
                <a:ea typeface="黑体" panose="02010609060101010101" pitchFamily="49" charset="-122"/>
                <a:sym typeface="Arial" panose="020B0604020202020204" pitchFamily="34" charset="0"/>
              </a:rPr>
              <a:t>3. </a:t>
            </a:r>
            <a:r>
              <a:rPr lang="zh-CN" altLang="en-US" sz="3200" b="1" dirty="0">
                <a:latin typeface="Arial Black" panose="020B0A04020102020204" pitchFamily="34" charset="0"/>
                <a:ea typeface="黑体" panose="02010609060101010101" pitchFamily="49" charset="-122"/>
                <a:sym typeface="Arial" panose="020B0604020202020204" pitchFamily="34" charset="0"/>
              </a:rPr>
              <a:t>创建和下达盘点任务</a:t>
            </a:r>
            <a:endParaRPr lang="zh-CN" altLang="en-US" sz="3200" b="1" dirty="0">
              <a:latin typeface="Arial Black" panose="020B0A04020102020204" pitchFamily="34" charset="0"/>
              <a:ea typeface="黑体" panose="02010609060101010101" pitchFamily="49" charset="-122"/>
              <a:sym typeface="Arial" panose="020B0604020202020204" pitchFamily="34" charset="0"/>
            </a:endParaRPr>
          </a:p>
        </p:txBody>
      </p:sp>
      <p:sp>
        <p:nvSpPr>
          <p:cNvPr id="3" name="灯片编号占位符 2"/>
          <p:cNvSpPr>
            <a:spLocks noGrp="1"/>
          </p:cNvSpPr>
          <p:nvPr>
            <p:ph type="sldNum" sz="quarter" idx="12"/>
          </p:nvPr>
        </p:nvSpPr>
        <p:spPr>
          <a:xfrm>
            <a:off x="8590722" y="6443345"/>
            <a:ext cx="2743200" cy="365125"/>
          </a:xfrm>
        </p:spPr>
        <p:txBody>
          <a:bodyPr/>
          <a:lstStyle/>
          <a:p>
            <a:pPr>
              <a:defRPr/>
            </a:pPr>
            <a:fld id="{9DBA373C-B20F-4CA7-91F0-F2A5EADE92C4}" type="slidenum">
              <a:rPr lang="zh-CN" altLang="en-US" smtClean="0"/>
            </a:fld>
            <a:endParaRPr lang="zh-CN" altLang="en-US"/>
          </a:p>
        </p:txBody>
      </p:sp>
      <p:sp>
        <p:nvSpPr>
          <p:cNvPr id="2" name="文本框 1"/>
          <p:cNvSpPr txBox="1"/>
          <p:nvPr/>
        </p:nvSpPr>
        <p:spPr>
          <a:xfrm>
            <a:off x="7057390" y="1371600"/>
            <a:ext cx="5045075" cy="5291455"/>
          </a:xfrm>
          <a:prstGeom prst="rect">
            <a:avLst/>
          </a:prstGeom>
          <a:noFill/>
        </p:spPr>
        <p:txBody>
          <a:bodyPr wrap="square" rtlCol="0">
            <a:noAutofit/>
          </a:bodyPr>
          <a:lstStyle/>
          <a:p>
            <a:pPr marL="0" indent="0" latinLnBrk="0">
              <a:lnSpc>
                <a:spcPct val="150000"/>
              </a:lnSpc>
            </a:pPr>
            <a:r>
              <a:rPr lang="zh-CN" sz="1600" b="1" dirty="0">
                <a:latin typeface="微软雅黑" panose="020B0503020204020204" pitchFamily="34" charset="-122"/>
                <a:ea typeface="微软雅黑" panose="020B0503020204020204" pitchFamily="34" charset="-122"/>
              </a:rPr>
              <a:t>①</a:t>
            </a:r>
            <a:r>
              <a:rPr lang="zh-CN" altLang="en-US" sz="1600" b="1" dirty="0">
                <a:latin typeface="微软雅黑" panose="020B0503020204020204" pitchFamily="34" charset="-122"/>
                <a:ea typeface="微软雅黑" panose="020B0503020204020204" pitchFamily="34" charset="-122"/>
              </a:rPr>
              <a:t>创建盘点任务</a:t>
            </a:r>
            <a:r>
              <a:rPr lang="zh-CN" altLang="en-US" sz="1600" dirty="0">
                <a:latin typeface="微软雅黑" panose="020B0503020204020204" pitchFamily="34" charset="-122"/>
                <a:ea typeface="微软雅黑" panose="020B0503020204020204" pitchFamily="34" charset="-122"/>
              </a:rPr>
              <a:t>，系统路线：威铝物流</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盘点任务管理，选择对应内容后保存，回到任务列表任务列表点击下达（</a:t>
            </a:r>
            <a:r>
              <a:rPr lang="zh-CN" altLang="en-US" sz="1600" dirty="0">
                <a:solidFill>
                  <a:srgbClr val="FF0000"/>
                </a:solidFill>
                <a:latin typeface="微软雅黑" panose="020B0503020204020204" pitchFamily="34" charset="-122"/>
                <a:ea typeface="微软雅黑" panose="020B0503020204020204" pitchFamily="34" charset="-122"/>
              </a:rPr>
              <a:t>注意不能同时存在两个盘点任务覆盖相同的仓库位置</a:t>
            </a:r>
            <a:r>
              <a:rPr lang="zh-CN" altLang="en-US" sz="1600" dirty="0">
                <a:latin typeface="微软雅黑" panose="020B0503020204020204" pitchFamily="34" charset="-122"/>
                <a:ea typeface="微软雅黑" panose="020B0503020204020204" pitchFamily="34" charset="-122"/>
              </a:rPr>
              <a:t>），当任务建立出错时可以点击关闭任务再重新生成。</a:t>
            </a:r>
            <a:endParaRPr lang="zh-CN" altLang="en-US" sz="1600" dirty="0">
              <a:latin typeface="微软雅黑" panose="020B0503020204020204" pitchFamily="34" charset="-122"/>
              <a:ea typeface="微软雅黑" panose="020B0503020204020204" pitchFamily="34" charset="-122"/>
            </a:endParaRPr>
          </a:p>
          <a:p>
            <a:pPr marL="0" indent="0" latinLnBrk="0">
              <a:lnSpc>
                <a:spcPct val="150000"/>
              </a:lnSpc>
            </a:pPr>
            <a:endParaRPr lang="zh-CN" altLang="en-US" sz="1600" dirty="0">
              <a:latin typeface="微软雅黑" panose="020B0503020204020204" pitchFamily="34" charset="-122"/>
              <a:ea typeface="微软雅黑" panose="020B0503020204020204" pitchFamily="34" charset="-122"/>
            </a:endParaRPr>
          </a:p>
          <a:p>
            <a:pPr marL="0" indent="0" latinLnBrk="0">
              <a:lnSpc>
                <a:spcPct val="150000"/>
              </a:lnSpc>
            </a:pPr>
            <a:r>
              <a:rPr lang="zh-CN" altLang="en-US" sz="1600" b="1" dirty="0">
                <a:latin typeface="微软雅黑" panose="020B0503020204020204" pitchFamily="34" charset="-122"/>
                <a:ea typeface="微软雅黑" panose="020B0503020204020204" pitchFamily="34" charset="-122"/>
              </a:rPr>
              <a:t>②具体情况说明</a:t>
            </a:r>
            <a:r>
              <a:rPr lang="zh-CN" altLang="en-US" sz="1600" dirty="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a:p>
            <a:pPr marL="0" indent="0" latinLnBrk="0">
              <a:lnSpc>
                <a:spcPct val="150000"/>
              </a:lnSpc>
            </a:pPr>
            <a:r>
              <a:rPr lang="en-US" altLang="zh-CN" sz="1600" dirty="0">
                <a:latin typeface="微软雅黑" panose="020B0503020204020204" pitchFamily="34" charset="-122"/>
                <a:ea typeface="微软雅黑" panose="020B0503020204020204" pitchFamily="34" charset="-122"/>
              </a:rPr>
              <a:t>a. </a:t>
            </a:r>
            <a:r>
              <a:rPr lang="zh-CN" altLang="en-US" sz="1600" dirty="0">
                <a:latin typeface="微软雅黑" panose="020B0503020204020204" pitchFamily="34" charset="-122"/>
                <a:ea typeface="微软雅黑" panose="020B0503020204020204" pitchFamily="34" charset="-122"/>
              </a:rPr>
              <a:t>同一仓库，分楼层盘点，不同盘点人员时</a:t>
            </a:r>
            <a:br>
              <a:rPr lang="zh-CN" altLang="en-US" sz="1600" dirty="0">
                <a:latin typeface="微软雅黑" panose="020B0503020204020204" pitchFamily="34" charset="-122"/>
                <a:ea typeface="微软雅黑" panose="020B0503020204020204" pitchFamily="34" charset="-122"/>
              </a:rPr>
            </a:br>
            <a:r>
              <a:rPr lang="zh-CN" altLang="en-US"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sym typeface="+mn-ea"/>
              </a:rPr>
              <a:t>如：</a:t>
            </a:r>
            <a:r>
              <a:rPr lang="en-US" altLang="zh-CN" sz="1600" dirty="0">
                <a:latin typeface="微软雅黑" panose="020B0503020204020204" pitchFamily="34" charset="-122"/>
                <a:ea typeface="微软雅黑" panose="020B0503020204020204" pitchFamily="34" charset="-122"/>
                <a:sym typeface="+mn-ea"/>
              </a:rPr>
              <a:t>CNC</a:t>
            </a:r>
            <a:r>
              <a:rPr lang="zh-CN" altLang="en-US" sz="1600" dirty="0">
                <a:latin typeface="微软雅黑" panose="020B0503020204020204" pitchFamily="34" charset="-122"/>
                <a:ea typeface="微软雅黑" panose="020B0503020204020204" pitchFamily="34" charset="-122"/>
                <a:sym typeface="+mn-ea"/>
              </a:rPr>
              <a:t>线边仓</a:t>
            </a:r>
            <a:r>
              <a:rPr lang="en-US" altLang="zh-CN" sz="1600" dirty="0">
                <a:latin typeface="微软雅黑" panose="020B0503020204020204" pitchFamily="34" charset="-122"/>
                <a:ea typeface="微软雅黑" panose="020B0503020204020204" pitchFamily="34" charset="-122"/>
                <a:sym typeface="+mn-ea"/>
              </a:rPr>
              <a:t>/</a:t>
            </a:r>
            <a:r>
              <a:rPr lang="zh-CN" altLang="en-US" sz="1600" dirty="0">
                <a:latin typeface="微软雅黑" panose="020B0503020204020204" pitchFamily="34" charset="-122"/>
                <a:ea typeface="微软雅黑" panose="020B0503020204020204" pitchFamily="34" charset="-122"/>
                <a:sym typeface="+mn-ea"/>
              </a:rPr>
              <a:t>半成品仓，研磨线边仓</a:t>
            </a:r>
            <a:r>
              <a:rPr lang="en-US" altLang="zh-CN" sz="1600" dirty="0">
                <a:latin typeface="微软雅黑" panose="020B0503020204020204" pitchFamily="34" charset="-122"/>
                <a:ea typeface="微软雅黑" panose="020B0503020204020204" pitchFamily="34" charset="-122"/>
                <a:sym typeface="+mn-ea"/>
              </a:rPr>
              <a:t>/</a:t>
            </a:r>
            <a:r>
              <a:rPr lang="zh-CN" altLang="en-US" sz="1600" dirty="0">
                <a:latin typeface="微软雅黑" panose="020B0503020204020204" pitchFamily="34" charset="-122"/>
                <a:ea typeface="微软雅黑" panose="020B0503020204020204" pitchFamily="34" charset="-122"/>
                <a:sym typeface="+mn-ea"/>
              </a:rPr>
              <a:t>半成品仓等），在创建盘点任务时，</a:t>
            </a:r>
            <a:r>
              <a:rPr lang="zh-CN" altLang="en-US" sz="1600" dirty="0">
                <a:latin typeface="微软雅黑" panose="020B0503020204020204" pitchFamily="34" charset="-122"/>
                <a:ea typeface="微软雅黑" panose="020B0503020204020204" pitchFamily="34" charset="-122"/>
              </a:rPr>
              <a:t>要同时选择仓库、位置和物料（位置能区分时，可不选物料）</a:t>
            </a:r>
            <a:r>
              <a:rPr lang="en-US" altLang="zh-CN" sz="1600" dirty="0">
                <a:latin typeface="微软雅黑" panose="020B0503020204020204" pitchFamily="34" charset="-122"/>
                <a:ea typeface="微软雅黑" panose="020B0503020204020204" pitchFamily="34" charset="-122"/>
              </a:rPr>
              <a:t>  </a:t>
            </a:r>
            <a:endParaRPr lang="en-US" altLang="zh-CN" sz="1600" dirty="0">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152400" y="1600200"/>
            <a:ext cx="6682105" cy="3933825"/>
          </a:xfrm>
          <a:prstGeom prst="rect">
            <a:avLst/>
          </a:prstGeom>
        </p:spPr>
      </p:pic>
      <p:pic>
        <p:nvPicPr>
          <p:cNvPr id="10" name="图片 9"/>
          <p:cNvPicPr>
            <a:picLocks noChangeAspect="1"/>
          </p:cNvPicPr>
          <p:nvPr/>
        </p:nvPicPr>
        <p:blipFill>
          <a:blip r:embed="rId2"/>
          <a:stretch>
            <a:fillRect/>
          </a:stretch>
        </p:blipFill>
        <p:spPr>
          <a:xfrm>
            <a:off x="228600" y="5534025"/>
            <a:ext cx="6465570" cy="588645"/>
          </a:xfrm>
          <a:prstGeom prst="rect">
            <a:avLst/>
          </a:prstGeom>
        </p:spPr>
      </p:pic>
      <p:sp>
        <p:nvSpPr>
          <p:cNvPr id="4" name="文本框 3"/>
          <p:cNvSpPr txBox="1"/>
          <p:nvPr/>
        </p:nvSpPr>
        <p:spPr>
          <a:xfrm>
            <a:off x="228600" y="4724400"/>
            <a:ext cx="6617970" cy="583565"/>
          </a:xfrm>
          <a:prstGeom prst="rect">
            <a:avLst/>
          </a:prstGeom>
        </p:spPr>
        <p:txBody>
          <a:bodyPr wrap="square">
            <a:spAutoFit/>
          </a:bodyPr>
          <a:lstStyle/>
          <a:p>
            <a:r>
              <a:rPr lang="zh-CN" altLang="en-US" sz="1600" b="1">
                <a:solidFill>
                  <a:srgbClr val="C00000"/>
                </a:solidFill>
                <a:latin typeface="微软雅黑" panose="020B0503020204020204" pitchFamily="34" charset="-122"/>
                <a:ea typeface="微软雅黑" panose="020B0503020204020204" pitchFamily="34" charset="-122"/>
              </a:rPr>
              <a:t>仓库必选，库位（可选），物料（可选），初盘人必选，复盘人必选，是否复盘必选</a:t>
            </a:r>
            <a:endParaRPr lang="zh-CN" altLang="en-US" sz="1600" b="1">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p:transition spd="slow">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9DBA373C-B20F-4CA7-91F0-F2A5EADE92C4}" type="slidenum">
              <a:rPr lang="zh-CN" altLang="en-US" smtClean="0"/>
            </a:fld>
            <a:endParaRPr lang="zh-CN" altLang="en-US"/>
          </a:p>
        </p:txBody>
      </p:sp>
      <p:sp>
        <p:nvSpPr>
          <p:cNvPr id="11" name="标题 12289"/>
          <p:cNvSpPr txBox="1"/>
          <p:nvPr/>
        </p:nvSpPr>
        <p:spPr bwMode="auto">
          <a:xfrm>
            <a:off x="2286000" y="35108"/>
            <a:ext cx="623963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eaLnBrk="1" hangingPunct="1"/>
            <a:r>
              <a:rPr lang="en-US" altLang="zh-CN" sz="3200" b="1" dirty="0">
                <a:latin typeface="Arial Black" panose="020B0A04020102020204" pitchFamily="34" charset="0"/>
                <a:ea typeface="黑体" panose="02010609060101010101" pitchFamily="49" charset="-122"/>
                <a:sym typeface="Arial" panose="020B0604020202020204" pitchFamily="34" charset="0"/>
              </a:rPr>
              <a:t>4. </a:t>
            </a:r>
            <a:r>
              <a:rPr lang="zh-CN" altLang="en-US" sz="3200" b="1" dirty="0">
                <a:latin typeface="Arial Black" panose="020B0A04020102020204" pitchFamily="34" charset="0"/>
                <a:ea typeface="黑体" panose="02010609060101010101" pitchFamily="49" charset="-122"/>
                <a:sym typeface="Arial" panose="020B0604020202020204" pitchFamily="34" charset="0"/>
              </a:rPr>
              <a:t>检查未创建盘点计划的周转箱</a:t>
            </a:r>
            <a:endParaRPr lang="zh-CN" altLang="en-US" sz="3200" b="1" dirty="0">
              <a:latin typeface="Arial Black" panose="020B0A04020102020204" pitchFamily="34" charset="0"/>
              <a:ea typeface="黑体" panose="02010609060101010101" pitchFamily="49" charset="-122"/>
              <a:sym typeface="Arial" panose="020B0604020202020204" pitchFamily="34" charset="0"/>
            </a:endParaRPr>
          </a:p>
        </p:txBody>
      </p:sp>
      <p:sp>
        <p:nvSpPr>
          <p:cNvPr id="3" name="文本框 2"/>
          <p:cNvSpPr txBox="1"/>
          <p:nvPr/>
        </p:nvSpPr>
        <p:spPr>
          <a:xfrm>
            <a:off x="838200" y="1447800"/>
            <a:ext cx="9512300" cy="337185"/>
          </a:xfrm>
          <a:prstGeom prst="rect">
            <a:avLst/>
          </a:prstGeom>
          <a:noFill/>
        </p:spPr>
        <p:txBody>
          <a:bodyPr wrap="square" rtlCol="0">
            <a:spAutoFit/>
          </a:bodyPr>
          <a:lstStyle/>
          <a:p>
            <a:pPr lvl="0" algn="l">
              <a:buClrTx/>
              <a:buSzTx/>
              <a:buFontTx/>
            </a:pPr>
            <a:r>
              <a:rPr lang="zh-CN" altLang="en-US" sz="1600" b="1" dirty="0">
                <a:latin typeface="微软雅黑" panose="020B0503020204020204" pitchFamily="34" charset="-122"/>
                <a:ea typeface="微软雅黑" panose="020B0503020204020204" pitchFamily="34" charset="-122"/>
                <a:sym typeface="+mn-ea"/>
              </a:rPr>
              <a:t>①</a:t>
            </a:r>
            <a:r>
              <a:rPr lang="en-US" altLang="zh-CN" sz="1600" b="1" dirty="0">
                <a:latin typeface="微软雅黑" panose="020B0503020204020204" pitchFamily="34" charset="-122"/>
                <a:ea typeface="微软雅黑" panose="020B0503020204020204" pitchFamily="34" charset="-122"/>
                <a:sym typeface="+mn-ea"/>
              </a:rPr>
              <a:t>报表路径：</a:t>
            </a:r>
            <a:r>
              <a:rPr lang="en-US" altLang="zh-CN" sz="1600" dirty="0">
                <a:latin typeface="微软雅黑" panose="020B0503020204020204" pitchFamily="34" charset="-122"/>
                <a:ea typeface="微软雅黑" panose="020B0503020204020204" pitchFamily="34" charset="-122"/>
                <a:sym typeface="+mn-ea"/>
              </a:rPr>
              <a:t>进入</a:t>
            </a:r>
            <a:r>
              <a:rPr lang="en-US" altLang="zh-CN" sz="1600" dirty="0">
                <a:latin typeface="微软雅黑" panose="020B0503020204020204" pitchFamily="34" charset="-122"/>
                <a:ea typeface="微软雅黑" panose="020B0503020204020204" pitchFamily="34" charset="-122"/>
                <a:sym typeface="+mn-ea"/>
              </a:rPr>
              <a:t>MES</a:t>
            </a:r>
            <a:r>
              <a:rPr lang="en-US" altLang="zh-CN" sz="1600" dirty="0">
                <a:latin typeface="微软雅黑" panose="020B0503020204020204" pitchFamily="34" charset="-122"/>
                <a:ea typeface="微软雅黑" panose="020B0503020204020204" pitchFamily="34" charset="-122"/>
                <a:sym typeface="+mn-ea"/>
              </a:rPr>
              <a:t>系统，点击左侧菜单栏 报表管理 </a:t>
            </a:r>
            <a:r>
              <a:rPr lang="en-US" altLang="zh-CN" sz="1600" dirty="0">
                <a:latin typeface="微软雅黑" panose="020B0503020204020204" pitchFamily="34" charset="-122"/>
                <a:ea typeface="微软雅黑" panose="020B0503020204020204" pitchFamily="34" charset="-122"/>
                <a:sym typeface="+mn-ea"/>
              </a:rPr>
              <a:t>→ </a:t>
            </a:r>
            <a:r>
              <a:rPr lang="en-US" altLang="zh-CN" sz="1600" dirty="0">
                <a:latin typeface="微软雅黑" panose="020B0503020204020204" pitchFamily="34" charset="-122"/>
                <a:ea typeface="微软雅黑" panose="020B0503020204020204" pitchFamily="34" charset="-122"/>
                <a:sym typeface="+mn-ea"/>
              </a:rPr>
              <a:t>生产异常报表 </a:t>
            </a:r>
            <a:r>
              <a:rPr lang="en-US" altLang="zh-CN" sz="1600" dirty="0">
                <a:latin typeface="微软雅黑" panose="020B0503020204020204" pitchFamily="34" charset="-122"/>
                <a:ea typeface="微软雅黑" panose="020B0503020204020204" pitchFamily="34" charset="-122"/>
                <a:sym typeface="+mn-ea"/>
              </a:rPr>
              <a:t>→ </a:t>
            </a:r>
            <a:r>
              <a:rPr lang="en-US" altLang="zh-CN" sz="1600" dirty="0">
                <a:latin typeface="微软雅黑" panose="020B0503020204020204" pitchFamily="34" charset="-122"/>
                <a:ea typeface="微软雅黑" panose="020B0503020204020204" pitchFamily="34" charset="-122"/>
                <a:sym typeface="+mn-ea"/>
              </a:rPr>
              <a:t>未抽到盘点计划的周装箱</a:t>
            </a:r>
            <a:endParaRPr lang="en-US" altLang="zh-CN" sz="1600" dirty="0">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838200" y="2286000"/>
            <a:ext cx="10016490" cy="583565"/>
          </a:xfrm>
          <a:prstGeom prst="rect">
            <a:avLst/>
          </a:prstGeom>
          <a:noFill/>
        </p:spPr>
        <p:txBody>
          <a:bodyPr wrap="square" rtlCol="0">
            <a:spAutoFit/>
          </a:bodyPr>
          <a:lstStyle/>
          <a:p>
            <a:pPr lvl="0" algn="l">
              <a:buClrTx/>
              <a:buSzTx/>
              <a:buFontTx/>
            </a:pPr>
            <a:r>
              <a:rPr lang="en-US" altLang="zh-CN" sz="1600" b="1" dirty="0">
                <a:solidFill>
                  <a:srgbClr val="FF0000"/>
                </a:solidFill>
                <a:latin typeface="微软雅黑" panose="020B0503020204020204" pitchFamily="34" charset="-122"/>
                <a:ea typeface="微软雅黑" panose="020B0503020204020204" pitchFamily="34" charset="-122"/>
                <a:sym typeface="+mn-ea"/>
              </a:rPr>
              <a:t>注意：在创建盘点任务后，请务必运行此报表进行复查。若报表查询结果中有数据，即代表还存在遗漏的周转箱，尚未创建对应的盘点计划，需及时补建盘点任务，避免漏盘。</a:t>
            </a:r>
            <a:endParaRPr lang="en-US" altLang="zh-CN" sz="1600" b="1" dirty="0">
              <a:solidFill>
                <a:srgbClr val="FF0000"/>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838200" y="1828800"/>
            <a:ext cx="6096000" cy="337185"/>
          </a:xfrm>
          <a:prstGeom prst="rect">
            <a:avLst/>
          </a:prstGeom>
          <a:noFill/>
        </p:spPr>
        <p:txBody>
          <a:bodyPr wrap="square" rtlCol="0" anchor="t">
            <a:spAutoFit/>
          </a:bodyPr>
          <a:p>
            <a:pPr lvl="0" algn="l">
              <a:buClrTx/>
              <a:buSzTx/>
              <a:buFontTx/>
            </a:pPr>
            <a:r>
              <a:rPr lang="zh-CN" altLang="en-US" sz="1600" b="1" dirty="0">
                <a:latin typeface="微软雅黑" panose="020B0503020204020204" pitchFamily="34" charset="-122"/>
                <a:ea typeface="微软雅黑" panose="020B0503020204020204" pitchFamily="34" charset="-122"/>
                <a:sym typeface="+mn-ea"/>
              </a:rPr>
              <a:t>②</a:t>
            </a:r>
            <a:r>
              <a:rPr lang="en-US" altLang="zh-CN" sz="1600" b="1" dirty="0">
                <a:latin typeface="微软雅黑" panose="020B0503020204020204" pitchFamily="34" charset="-122"/>
                <a:ea typeface="微软雅黑" panose="020B0503020204020204" pitchFamily="34" charset="-122"/>
                <a:sym typeface="+mn-ea"/>
              </a:rPr>
              <a:t>报表用途：</a:t>
            </a:r>
            <a:r>
              <a:rPr lang="en-US" altLang="zh-CN" sz="1600" dirty="0">
                <a:latin typeface="微软雅黑" panose="020B0503020204020204" pitchFamily="34" charset="-122"/>
                <a:ea typeface="微软雅黑" panose="020B0503020204020204" pitchFamily="34" charset="-122"/>
                <a:sym typeface="+mn-ea"/>
              </a:rPr>
              <a:t>用于快速核查哪些箱码尚未被纳入盘点任务。</a:t>
            </a:r>
            <a:endParaRPr lang="en-US" altLang="zh-CN" sz="1600" dirty="0">
              <a:latin typeface="微软雅黑" panose="020B0503020204020204" pitchFamily="34" charset="-122"/>
              <a:ea typeface="微软雅黑" panose="020B0503020204020204" pitchFamily="34" charset="-122"/>
              <a:sym typeface="+mn-ea"/>
            </a:endParaRPr>
          </a:p>
        </p:txBody>
      </p:sp>
      <p:pic>
        <p:nvPicPr>
          <p:cNvPr id="10" name="图片 9"/>
          <p:cNvPicPr/>
          <p:nvPr/>
        </p:nvPicPr>
        <p:blipFill>
          <a:blip r:embed="rId1"/>
          <a:srcRect r="53752"/>
          <a:stretch>
            <a:fillRect/>
          </a:stretch>
        </p:blipFill>
        <p:spPr>
          <a:xfrm>
            <a:off x="1066800" y="3115945"/>
            <a:ext cx="3075940" cy="3488690"/>
          </a:xfrm>
          <a:prstGeom prst="rect">
            <a:avLst/>
          </a:prstGeom>
          <a:ln>
            <a:solidFill>
              <a:schemeClr val="tx1"/>
            </a:solidFill>
          </a:ln>
        </p:spPr>
      </p:pic>
      <p:pic>
        <p:nvPicPr>
          <p:cNvPr id="13" name="图片 12"/>
          <p:cNvPicPr/>
          <p:nvPr/>
        </p:nvPicPr>
        <p:blipFill>
          <a:blip r:embed="rId2"/>
          <a:stretch>
            <a:fillRect/>
          </a:stretch>
        </p:blipFill>
        <p:spPr>
          <a:xfrm>
            <a:off x="4572000" y="3048000"/>
            <a:ext cx="6363335" cy="3562350"/>
          </a:xfrm>
          <a:prstGeom prst="rect">
            <a:avLst/>
          </a:prstGeom>
          <a:ln>
            <a:solidFill>
              <a:schemeClr val="tx1"/>
            </a:solidFill>
          </a:ln>
        </p:spPr>
      </p:pic>
    </p:spTree>
  </p:cSld>
  <p:clrMapOvr>
    <a:masterClrMapping/>
  </p:clrMapOvr>
  <p:transition spd="slow">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9DBA373C-B20F-4CA7-91F0-F2A5EADE92C4}" type="slidenum">
              <a:rPr lang="zh-CN" altLang="en-US" smtClean="0"/>
            </a:fld>
            <a:endParaRPr lang="zh-CN" altLang="en-US"/>
          </a:p>
        </p:txBody>
      </p:sp>
      <p:sp>
        <p:nvSpPr>
          <p:cNvPr id="11" name="标题 12289"/>
          <p:cNvSpPr txBox="1"/>
          <p:nvPr/>
        </p:nvSpPr>
        <p:spPr bwMode="auto">
          <a:xfrm>
            <a:off x="2286000" y="35108"/>
            <a:ext cx="623963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eaLnBrk="1" hangingPunct="1"/>
            <a:r>
              <a:rPr lang="en-US" altLang="zh-CN" sz="3200" b="1" dirty="0">
                <a:latin typeface="Arial Black" panose="020B0A04020102020204" pitchFamily="34" charset="0"/>
                <a:ea typeface="黑体" panose="02010609060101010101" pitchFamily="49" charset="-122"/>
                <a:sym typeface="Arial" panose="020B0604020202020204" pitchFamily="34" charset="0"/>
              </a:rPr>
              <a:t>5. </a:t>
            </a:r>
            <a:r>
              <a:rPr lang="zh-CN" altLang="en-US" sz="3200" b="1" dirty="0">
                <a:latin typeface="Arial Black" panose="020B0A04020102020204" pitchFamily="34" charset="0"/>
                <a:ea typeface="黑体" panose="02010609060101010101" pitchFamily="49" charset="-122"/>
                <a:sym typeface="Arial" panose="020B0604020202020204" pitchFamily="34" charset="0"/>
              </a:rPr>
              <a:t>盘点操作流程</a:t>
            </a:r>
            <a:r>
              <a:rPr lang="en-US" altLang="zh-CN" sz="3200" b="1" dirty="0">
                <a:latin typeface="Arial Black" panose="020B0A04020102020204" pitchFamily="34" charset="0"/>
                <a:ea typeface="黑体" panose="02010609060101010101" pitchFamily="49" charset="-122"/>
                <a:sym typeface="Arial" panose="020B0604020202020204" pitchFamily="34" charset="0"/>
              </a:rPr>
              <a:t>-</a:t>
            </a:r>
            <a:r>
              <a:rPr lang="zh-CN" altLang="en-US" sz="3200" b="1" dirty="0">
                <a:latin typeface="Arial Black" panose="020B0A04020102020204" pitchFamily="34" charset="0"/>
                <a:ea typeface="黑体" panose="02010609060101010101" pitchFamily="49" charset="-122"/>
                <a:sym typeface="Arial" panose="020B0604020202020204" pitchFamily="34" charset="0"/>
              </a:rPr>
              <a:t>初盘</a:t>
            </a:r>
            <a:endParaRPr lang="zh-CN" altLang="en-US" sz="3200" b="1" dirty="0">
              <a:latin typeface="Arial Black" panose="020B0A04020102020204" pitchFamily="34" charset="0"/>
              <a:ea typeface="黑体" panose="02010609060101010101" pitchFamily="49" charset="-122"/>
              <a:sym typeface="Arial" panose="020B0604020202020204" pitchFamily="34" charset="0"/>
            </a:endParaRPr>
          </a:p>
        </p:txBody>
      </p:sp>
      <p:sp>
        <p:nvSpPr>
          <p:cNvPr id="8" name="文本框 7"/>
          <p:cNvSpPr txBox="1"/>
          <p:nvPr/>
        </p:nvSpPr>
        <p:spPr>
          <a:xfrm>
            <a:off x="742122" y="1295400"/>
            <a:ext cx="10591800" cy="1076325"/>
          </a:xfrm>
          <a:prstGeom prst="rect">
            <a:avLst/>
          </a:prstGeom>
          <a:noFill/>
        </p:spPr>
        <p:txBody>
          <a:bodyPr wrap="square" rtlCol="0">
            <a:spAutoFit/>
          </a:bodyPr>
          <a:lstStyle/>
          <a:p>
            <a:r>
              <a:rPr lang="zh-CN" sz="1600" dirty="0">
                <a:latin typeface="微软雅黑" panose="020B0503020204020204" pitchFamily="34" charset="-122"/>
                <a:ea typeface="微软雅黑" panose="020B0503020204020204" pitchFamily="34" charset="-122"/>
              </a:rPr>
              <a:t>①</a:t>
            </a:r>
            <a:r>
              <a:rPr lang="en-US" altLang="zh-CN" sz="1600" dirty="0">
                <a:latin typeface="微软雅黑" panose="020B0503020204020204" pitchFamily="34" charset="-122"/>
                <a:ea typeface="微软雅黑" panose="020B0503020204020204" pitchFamily="34" charset="-122"/>
              </a:rPr>
              <a:t> </a:t>
            </a:r>
            <a:r>
              <a:rPr lang="zh-CN" altLang="en-US" sz="1600" dirty="0">
                <a:latin typeface="微软雅黑" panose="020B0503020204020204" pitchFamily="34" charset="-122"/>
                <a:ea typeface="微软雅黑" panose="020B0503020204020204" pitchFamily="34" charset="-122"/>
              </a:rPr>
              <a:t>盘点任务创建后，登录</a:t>
            </a:r>
            <a:r>
              <a:rPr lang="en-US" altLang="zh-CN" sz="1600" dirty="0">
                <a:latin typeface="微软雅黑" panose="020B0503020204020204" pitchFamily="34" charset="-122"/>
                <a:ea typeface="微软雅黑" panose="020B0503020204020204" pitchFamily="34" charset="-122"/>
              </a:rPr>
              <a:t>PDA</a:t>
            </a:r>
            <a:r>
              <a:rPr lang="zh-CN" altLang="en-US" sz="1600" dirty="0">
                <a:latin typeface="微软雅黑" panose="020B0503020204020204" pitchFamily="34" charset="-122"/>
                <a:ea typeface="微软雅黑" panose="020B0503020204020204" pitchFamily="34" charset="-122"/>
              </a:rPr>
              <a:t>在现场管理初盘功能那里找到创建的盘点任务（</a:t>
            </a:r>
            <a:r>
              <a:rPr lang="zh-CN" altLang="en-US" sz="1600" dirty="0">
                <a:solidFill>
                  <a:srgbClr val="FF0000"/>
                </a:solidFill>
                <a:latin typeface="微软雅黑" panose="020B0503020204020204" pitchFamily="34" charset="-122"/>
                <a:ea typeface="微软雅黑" panose="020B0503020204020204" pitchFamily="34" charset="-122"/>
              </a:rPr>
              <a:t>盘点任务创建后所有出入及搬动都不可进行</a:t>
            </a:r>
            <a:r>
              <a:rPr lang="zh-CN" altLang="en-US" sz="1600" dirty="0">
                <a:latin typeface="微软雅黑" panose="020B0503020204020204" pitchFamily="34" charset="-122"/>
                <a:ea typeface="微软雅黑" panose="020B0503020204020204" pitchFamily="34" charset="-122"/>
              </a:rPr>
              <a:t>），点击进去直接扫对应盘点位置的周转箱或托盘（</a:t>
            </a:r>
            <a:r>
              <a:rPr lang="zh-CN" altLang="en-US" sz="1600" dirty="0">
                <a:solidFill>
                  <a:srgbClr val="FF0000"/>
                </a:solidFill>
                <a:latin typeface="微软雅黑" panose="020B0503020204020204" pitchFamily="34" charset="-122"/>
                <a:ea typeface="微软雅黑" panose="020B0503020204020204" pitchFamily="34" charset="-122"/>
              </a:rPr>
              <a:t>系统组托的周转箱如成品</a:t>
            </a:r>
            <a:r>
              <a:rPr lang="zh-CN" altLang="en-US" sz="1600" dirty="0">
                <a:latin typeface="微软雅黑" panose="020B0503020204020204" pitchFamily="34" charset="-122"/>
                <a:ea typeface="微软雅黑" panose="020B0503020204020204" pitchFamily="34" charset="-122"/>
              </a:rPr>
              <a:t>）</a:t>
            </a:r>
            <a:endParaRPr lang="en-US" altLang="zh-CN" sz="1600" dirty="0">
              <a:latin typeface="微软雅黑" panose="020B0503020204020204" pitchFamily="34" charset="-122"/>
              <a:ea typeface="微软雅黑" panose="020B0503020204020204" pitchFamily="34" charset="-122"/>
            </a:endParaRPr>
          </a:p>
          <a:p>
            <a:r>
              <a:rPr lang="zh-CN" sz="1600" dirty="0">
                <a:latin typeface="微软雅黑" panose="020B0503020204020204" pitchFamily="34" charset="-122"/>
                <a:ea typeface="微软雅黑" panose="020B0503020204020204" pitchFamily="34" charset="-122"/>
              </a:rPr>
              <a:t>②</a:t>
            </a:r>
            <a:r>
              <a:rPr lang="en-US" altLang="zh-CN" sz="1600" dirty="0">
                <a:latin typeface="微软雅黑" panose="020B0503020204020204" pitchFamily="34" charset="-122"/>
                <a:ea typeface="微软雅黑" panose="020B0503020204020204" pitchFamily="34" charset="-122"/>
              </a:rPr>
              <a:t> </a:t>
            </a:r>
            <a:r>
              <a:rPr lang="zh-CN" altLang="en-US" sz="1600" dirty="0">
                <a:latin typeface="微软雅黑" panose="020B0503020204020204" pitchFamily="34" charset="-122"/>
                <a:ea typeface="微软雅黑" panose="020B0503020204020204" pitchFamily="34" charset="-122"/>
              </a:rPr>
              <a:t>盘点组号填写盘点标签上的组号，默认一托为一个组号，将该组号的周转箱全都扫入后，填写盘点组号如果实物数量存在差异则要填写实盘数量，然后点提交。</a:t>
            </a:r>
            <a:endParaRPr lang="en-US" altLang="zh-CN" sz="1600"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a:stretch>
            <a:fillRect/>
          </a:stretch>
        </p:blipFill>
        <p:spPr>
          <a:xfrm>
            <a:off x="914400" y="2582272"/>
            <a:ext cx="2157554" cy="3832890"/>
          </a:xfrm>
          <a:prstGeom prst="rect">
            <a:avLst/>
          </a:prstGeom>
        </p:spPr>
      </p:pic>
      <p:pic>
        <p:nvPicPr>
          <p:cNvPr id="6" name="图片 5"/>
          <p:cNvPicPr>
            <a:picLocks noChangeAspect="1"/>
          </p:cNvPicPr>
          <p:nvPr/>
        </p:nvPicPr>
        <p:blipFill>
          <a:blip r:embed="rId2"/>
          <a:stretch>
            <a:fillRect/>
          </a:stretch>
        </p:blipFill>
        <p:spPr>
          <a:xfrm>
            <a:off x="3184851" y="2534093"/>
            <a:ext cx="2206692" cy="3900562"/>
          </a:xfrm>
          <a:prstGeom prst="rect">
            <a:avLst/>
          </a:prstGeom>
        </p:spPr>
      </p:pic>
      <p:pic>
        <p:nvPicPr>
          <p:cNvPr id="9" name="图片 8"/>
          <p:cNvPicPr>
            <a:picLocks noChangeAspect="1"/>
          </p:cNvPicPr>
          <p:nvPr/>
        </p:nvPicPr>
        <p:blipFill>
          <a:blip r:embed="rId3"/>
          <a:stretch>
            <a:fillRect/>
          </a:stretch>
        </p:blipFill>
        <p:spPr>
          <a:xfrm>
            <a:off x="5562600" y="2534093"/>
            <a:ext cx="2141698" cy="3937961"/>
          </a:xfrm>
          <a:prstGeom prst="rect">
            <a:avLst/>
          </a:prstGeom>
        </p:spPr>
      </p:pic>
      <p:pic>
        <p:nvPicPr>
          <p:cNvPr id="12" name="图片 11"/>
          <p:cNvPicPr>
            <a:picLocks noChangeAspect="1"/>
          </p:cNvPicPr>
          <p:nvPr/>
        </p:nvPicPr>
        <p:blipFill>
          <a:blip r:embed="rId4"/>
          <a:stretch>
            <a:fillRect/>
          </a:stretch>
        </p:blipFill>
        <p:spPr>
          <a:xfrm>
            <a:off x="7848600" y="2507512"/>
            <a:ext cx="2234020" cy="4199528"/>
          </a:xfrm>
          <a:prstGeom prst="rect">
            <a:avLst/>
          </a:prstGeom>
        </p:spPr>
      </p:pic>
    </p:spTree>
  </p:cSld>
  <p:clrMapOvr>
    <a:masterClrMapping/>
  </p:clrMapOvr>
  <p:transition spd="slow">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9DBA373C-B20F-4CA7-91F0-F2A5EADE92C4}" type="slidenum">
              <a:rPr lang="zh-CN" altLang="en-US" smtClean="0"/>
            </a:fld>
            <a:endParaRPr lang="zh-CN" altLang="en-US"/>
          </a:p>
        </p:txBody>
      </p:sp>
      <p:sp>
        <p:nvSpPr>
          <p:cNvPr id="11" name="标题 12289"/>
          <p:cNvSpPr txBox="1"/>
          <p:nvPr/>
        </p:nvSpPr>
        <p:spPr bwMode="auto">
          <a:xfrm>
            <a:off x="2351089" y="76200"/>
            <a:ext cx="623963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eaLnBrk="1" hangingPunct="1"/>
            <a:r>
              <a:rPr lang="en-US" altLang="zh-CN" sz="3200" b="1" dirty="0">
                <a:latin typeface="Arial Black" panose="020B0A04020102020204" pitchFamily="34" charset="0"/>
                <a:ea typeface="黑体" panose="02010609060101010101" pitchFamily="49" charset="-122"/>
                <a:sym typeface="Arial" panose="020B0604020202020204" pitchFamily="34" charset="0"/>
              </a:rPr>
              <a:t>6. </a:t>
            </a:r>
            <a:r>
              <a:rPr lang="zh-CN" altLang="en-US" sz="3200" b="1" dirty="0">
                <a:latin typeface="Arial Black" panose="020B0A04020102020204" pitchFamily="34" charset="0"/>
                <a:ea typeface="黑体" panose="02010609060101010101" pitchFamily="49" charset="-122"/>
                <a:sym typeface="Arial" panose="020B0604020202020204" pitchFamily="34" charset="0"/>
              </a:rPr>
              <a:t>盘点操作流程</a:t>
            </a:r>
            <a:r>
              <a:rPr lang="en-US" altLang="zh-CN" sz="3200" b="1" dirty="0">
                <a:latin typeface="Arial Black" panose="020B0A04020102020204" pitchFamily="34" charset="0"/>
                <a:ea typeface="黑体" panose="02010609060101010101" pitchFamily="49" charset="-122"/>
                <a:sym typeface="Arial" panose="020B0604020202020204" pitchFamily="34" charset="0"/>
              </a:rPr>
              <a:t>-</a:t>
            </a:r>
            <a:r>
              <a:rPr lang="zh-CN" altLang="en-US" sz="3200" b="1" dirty="0">
                <a:latin typeface="Arial Black" panose="020B0A04020102020204" pitchFamily="34" charset="0"/>
                <a:ea typeface="黑体" panose="02010609060101010101" pitchFamily="49" charset="-122"/>
                <a:sym typeface="Arial" panose="020B0604020202020204" pitchFamily="34" charset="0"/>
              </a:rPr>
              <a:t>复盘</a:t>
            </a:r>
            <a:endParaRPr lang="zh-CN" altLang="en-US" sz="3200" b="1" dirty="0">
              <a:latin typeface="Arial Black" panose="020B0A04020102020204" pitchFamily="34" charset="0"/>
              <a:ea typeface="黑体" panose="02010609060101010101" pitchFamily="49" charset="-122"/>
              <a:sym typeface="Arial" panose="020B0604020202020204" pitchFamily="34" charset="0"/>
            </a:endParaRPr>
          </a:p>
        </p:txBody>
      </p:sp>
      <p:sp>
        <p:nvSpPr>
          <p:cNvPr id="7" name="文本框 6"/>
          <p:cNvSpPr txBox="1"/>
          <p:nvPr/>
        </p:nvSpPr>
        <p:spPr>
          <a:xfrm>
            <a:off x="762001" y="1219200"/>
            <a:ext cx="10896600" cy="1077218"/>
          </a:xfrm>
          <a:prstGeom prst="rect">
            <a:avLst/>
          </a:prstGeom>
          <a:noFill/>
        </p:spPr>
        <p:txBody>
          <a:bodyPr wrap="square">
            <a:spAutoFit/>
          </a:bodyPr>
          <a:lstStyle/>
          <a:p>
            <a:r>
              <a:rPr lang="en-US" altLang="zh-CN" sz="1600" dirty="0">
                <a:latin typeface="微软雅黑" panose="020B0503020204020204" pitchFamily="34" charset="-122"/>
                <a:ea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rPr>
              <a:t>、初盘结束后，初盘的盘点任务会自动去到复盘，点击进去直接扫对应盘点位置的周转箱或托盘（</a:t>
            </a:r>
            <a:r>
              <a:rPr lang="zh-CN" altLang="en-US" sz="1600" dirty="0">
                <a:solidFill>
                  <a:srgbClr val="FF0000"/>
                </a:solidFill>
                <a:latin typeface="微软雅黑" panose="020B0503020204020204" pitchFamily="34" charset="-122"/>
                <a:ea typeface="微软雅黑" panose="020B0503020204020204" pitchFamily="34" charset="-122"/>
              </a:rPr>
              <a:t>系统组托的周转箱如成品</a:t>
            </a:r>
            <a:r>
              <a:rPr lang="zh-CN" altLang="en-US" sz="1600" dirty="0">
                <a:latin typeface="微软雅黑" panose="020B0503020204020204" pitchFamily="34" charset="-122"/>
                <a:ea typeface="微软雅黑" panose="020B0503020204020204" pitchFamily="34" charset="-122"/>
              </a:rPr>
              <a:t>）</a:t>
            </a:r>
            <a:endParaRPr lang="en-US" altLang="zh-CN" sz="1600" dirty="0">
              <a:latin typeface="微软雅黑" panose="020B0503020204020204" pitchFamily="34" charset="-122"/>
              <a:ea typeface="微软雅黑" panose="020B0503020204020204" pitchFamily="34" charset="-122"/>
            </a:endParaRPr>
          </a:p>
          <a:p>
            <a:r>
              <a:rPr lang="en-US" altLang="zh-CN" sz="1600" dirty="0">
                <a:latin typeface="微软雅黑" panose="020B0503020204020204" pitchFamily="34" charset="-122"/>
                <a:ea typeface="微软雅黑" panose="020B0503020204020204" pitchFamily="34" charset="-122"/>
              </a:rPr>
              <a:t>2</a:t>
            </a:r>
            <a:r>
              <a:rPr lang="zh-CN" altLang="en-US" sz="1600" dirty="0">
                <a:latin typeface="微软雅黑" panose="020B0503020204020204" pitchFamily="34" charset="-122"/>
                <a:ea typeface="微软雅黑" panose="020B0503020204020204" pitchFamily="34" charset="-122"/>
              </a:rPr>
              <a:t>、盘点组号填写盘点标签上的组号，默认一托为一个组号，将该组号的周转箱全都扫入后，填写盘点组号如果实物数量与初盘结果存在差异则要修改数量否则确认无误即可，然后点提交。</a:t>
            </a:r>
            <a:endParaRPr lang="en-US" altLang="zh-CN" sz="1600" dirty="0">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1"/>
          <a:stretch>
            <a:fillRect/>
          </a:stretch>
        </p:blipFill>
        <p:spPr>
          <a:xfrm>
            <a:off x="990599" y="2296418"/>
            <a:ext cx="2610679" cy="4586651"/>
          </a:xfrm>
          <a:prstGeom prst="rect">
            <a:avLst/>
          </a:prstGeom>
        </p:spPr>
      </p:pic>
      <p:pic>
        <p:nvPicPr>
          <p:cNvPr id="9" name="图片 8"/>
          <p:cNvPicPr>
            <a:picLocks noChangeAspect="1"/>
          </p:cNvPicPr>
          <p:nvPr/>
        </p:nvPicPr>
        <p:blipFill>
          <a:blip r:embed="rId2"/>
          <a:stretch>
            <a:fillRect/>
          </a:stretch>
        </p:blipFill>
        <p:spPr>
          <a:xfrm>
            <a:off x="3733800" y="2284012"/>
            <a:ext cx="2819400" cy="4536671"/>
          </a:xfrm>
          <a:prstGeom prst="rect">
            <a:avLst/>
          </a:prstGeom>
        </p:spPr>
      </p:pic>
      <p:pic>
        <p:nvPicPr>
          <p:cNvPr id="12" name="图片 11"/>
          <p:cNvPicPr>
            <a:picLocks noChangeAspect="1"/>
          </p:cNvPicPr>
          <p:nvPr/>
        </p:nvPicPr>
        <p:blipFill>
          <a:blip r:embed="rId3"/>
          <a:stretch>
            <a:fillRect/>
          </a:stretch>
        </p:blipFill>
        <p:spPr>
          <a:xfrm>
            <a:off x="6641711" y="2284918"/>
            <a:ext cx="2578291" cy="4598151"/>
          </a:xfrm>
          <a:prstGeom prst="rect">
            <a:avLst/>
          </a:prstGeom>
        </p:spPr>
      </p:pic>
      <p:pic>
        <p:nvPicPr>
          <p:cNvPr id="14" name="图片 13"/>
          <p:cNvPicPr>
            <a:picLocks noChangeAspect="1"/>
          </p:cNvPicPr>
          <p:nvPr/>
        </p:nvPicPr>
        <p:blipFill>
          <a:blip r:embed="rId4"/>
          <a:stretch>
            <a:fillRect/>
          </a:stretch>
        </p:blipFill>
        <p:spPr>
          <a:xfrm>
            <a:off x="9247216" y="2296418"/>
            <a:ext cx="2481943" cy="4343400"/>
          </a:xfrm>
          <a:prstGeom prst="rect">
            <a:avLst/>
          </a:prstGeom>
        </p:spPr>
      </p:pic>
    </p:spTree>
  </p:cSld>
  <p:clrMapOvr>
    <a:masterClrMapping/>
  </p:clrMapOvr>
  <p:transition spd="slow">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2289"/>
          <p:cNvSpPr txBox="1"/>
          <p:nvPr/>
        </p:nvSpPr>
        <p:spPr bwMode="auto">
          <a:xfrm>
            <a:off x="2351089" y="76200"/>
            <a:ext cx="623963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eaLnBrk="1" hangingPunct="1"/>
            <a:r>
              <a:rPr lang="en-US" altLang="zh-CN" sz="3200" b="1" dirty="0">
                <a:latin typeface="Arial Black" panose="020B0A04020102020204" pitchFamily="34" charset="0"/>
                <a:ea typeface="黑体" panose="02010609060101010101" pitchFamily="49" charset="-122"/>
                <a:sym typeface="Arial" panose="020B0604020202020204" pitchFamily="34" charset="0"/>
              </a:rPr>
              <a:t>7. </a:t>
            </a:r>
            <a:r>
              <a:rPr lang="zh-CN" altLang="en-US" sz="3200" b="1" dirty="0">
                <a:latin typeface="Arial Black" panose="020B0A04020102020204" pitchFamily="34" charset="0"/>
                <a:ea typeface="黑体" panose="02010609060101010101" pitchFamily="49" charset="-122"/>
                <a:sym typeface="Arial" panose="020B0604020202020204" pitchFamily="34" charset="0"/>
              </a:rPr>
              <a:t>盘点稽查查询报表</a:t>
            </a:r>
            <a:endParaRPr lang="zh-CN" altLang="en-US" sz="3200" b="1" dirty="0">
              <a:latin typeface="Arial Black" panose="020B0A04020102020204" pitchFamily="34" charset="0"/>
              <a:ea typeface="黑体" panose="02010609060101010101" pitchFamily="49" charset="-122"/>
              <a:sym typeface="Arial" panose="020B0604020202020204" pitchFamily="34" charset="0"/>
            </a:endParaRPr>
          </a:p>
        </p:txBody>
      </p:sp>
      <p:pic>
        <p:nvPicPr>
          <p:cNvPr id="4" name="图片 3"/>
          <p:cNvPicPr>
            <a:picLocks noChangeAspect="1"/>
          </p:cNvPicPr>
          <p:nvPr/>
        </p:nvPicPr>
        <p:blipFill>
          <a:blip r:embed="rId1"/>
          <a:stretch>
            <a:fillRect/>
          </a:stretch>
        </p:blipFill>
        <p:spPr>
          <a:xfrm>
            <a:off x="990600" y="1540870"/>
            <a:ext cx="2217534" cy="4921843"/>
          </a:xfrm>
          <a:prstGeom prst="rect">
            <a:avLst/>
          </a:prstGeom>
        </p:spPr>
      </p:pic>
      <p:sp>
        <p:nvSpPr>
          <p:cNvPr id="7" name="文本框 6"/>
          <p:cNvSpPr txBox="1"/>
          <p:nvPr/>
        </p:nvSpPr>
        <p:spPr>
          <a:xfrm>
            <a:off x="762001" y="1219200"/>
            <a:ext cx="10896600" cy="338554"/>
          </a:xfrm>
          <a:prstGeom prst="rect">
            <a:avLst/>
          </a:prstGeom>
          <a:noFill/>
        </p:spPr>
        <p:txBody>
          <a:bodyPr wrap="square">
            <a:spAutoFit/>
          </a:bodyPr>
          <a:lstStyle/>
          <a:p>
            <a:r>
              <a:rPr lang="en-US" altLang="zh-CN" sz="1600" dirty="0">
                <a:latin typeface="微软雅黑" panose="020B0503020204020204" pitchFamily="34" charset="-122"/>
                <a:ea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rPr>
              <a:t>、复盘结束后，可以打开库存报表</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盘点稽核查询报表导出对应的盘点记录</a:t>
            </a:r>
            <a:endParaRPr lang="en-US" altLang="zh-CN" sz="1600" dirty="0">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a:stretch>
            <a:fillRect/>
          </a:stretch>
        </p:blipFill>
        <p:spPr>
          <a:xfrm>
            <a:off x="2286000" y="1557655"/>
            <a:ext cx="9302750" cy="4862830"/>
          </a:xfrm>
          <a:prstGeom prst="rect">
            <a:avLst/>
          </a:prstGeom>
        </p:spPr>
      </p:pic>
    </p:spTree>
  </p:cSld>
  <p:clrMapOvr>
    <a:masterClrMapping/>
  </p:clrMapOvr>
  <p:transition spd="slow">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任意多边形 12"/>
          <p:cNvSpPr/>
          <p:nvPr/>
        </p:nvSpPr>
        <p:spPr bwMode="auto">
          <a:xfrm>
            <a:off x="6242366" y="0"/>
            <a:ext cx="4418422" cy="6858000"/>
          </a:xfrm>
          <a:custGeom>
            <a:avLst/>
            <a:gdLst>
              <a:gd name="connsiteX0" fmla="*/ 0 w 4418422"/>
              <a:gd name="connsiteY0" fmla="*/ 0 h 6858000"/>
              <a:gd name="connsiteX1" fmla="*/ 480515 w 4418422"/>
              <a:gd name="connsiteY1" fmla="*/ 0 h 6858000"/>
              <a:gd name="connsiteX2" fmla="*/ 4418422 w 4418422"/>
              <a:gd name="connsiteY2" fmla="*/ 6858000 h 6858000"/>
              <a:gd name="connsiteX3" fmla="*/ 3937908 w 441842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418422" h="6858000">
                <a:moveTo>
                  <a:pt x="0" y="0"/>
                </a:moveTo>
                <a:lnTo>
                  <a:pt x="480515" y="0"/>
                </a:lnTo>
                <a:lnTo>
                  <a:pt x="4418422" y="6858000"/>
                </a:lnTo>
                <a:lnTo>
                  <a:pt x="3937908" y="6858000"/>
                </a:lnTo>
                <a:close/>
              </a:path>
            </a:pathLst>
          </a:custGeom>
          <a:solidFill>
            <a:schemeClr val="accent2"/>
          </a:solidFill>
          <a:ln>
            <a:noFill/>
          </a:ln>
        </p:spPr>
        <p:txBody>
          <a:bodyPr vert="horz" wrap="square" lIns="91440" tIns="45720" rIns="91440" bIns="45720" numCol="1" anchor="t" anchorCtr="0" compatLnSpc="1">
            <a:noAutofit/>
          </a:bodyPr>
          <a:lstStyle/>
          <a:p>
            <a:endParaRPr lang="zh-CN" altLang="en-US"/>
          </a:p>
        </p:txBody>
      </p:sp>
      <p:sp>
        <p:nvSpPr>
          <p:cNvPr id="14" name="任意多边形 13"/>
          <p:cNvSpPr/>
          <p:nvPr/>
        </p:nvSpPr>
        <p:spPr bwMode="auto">
          <a:xfrm>
            <a:off x="6524593" y="0"/>
            <a:ext cx="5667406" cy="6858000"/>
          </a:xfrm>
          <a:custGeom>
            <a:avLst/>
            <a:gdLst>
              <a:gd name="connsiteX0" fmla="*/ 0 w 5667406"/>
              <a:gd name="connsiteY0" fmla="*/ 0 h 6858000"/>
              <a:gd name="connsiteX1" fmla="*/ 3436519 w 5667406"/>
              <a:gd name="connsiteY1" fmla="*/ 0 h 6858000"/>
              <a:gd name="connsiteX2" fmla="*/ 5667406 w 5667406"/>
              <a:gd name="connsiteY2" fmla="*/ 3885166 h 6858000"/>
              <a:gd name="connsiteX3" fmla="*/ 5667406 w 5667406"/>
              <a:gd name="connsiteY3" fmla="*/ 6858000 h 6858000"/>
              <a:gd name="connsiteX4" fmla="*/ 3937908 w 566740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67406" h="6858000">
                <a:moveTo>
                  <a:pt x="0" y="0"/>
                </a:moveTo>
                <a:lnTo>
                  <a:pt x="3436519" y="0"/>
                </a:lnTo>
                <a:lnTo>
                  <a:pt x="5667406" y="3885166"/>
                </a:lnTo>
                <a:lnTo>
                  <a:pt x="5667406" y="6858000"/>
                </a:lnTo>
                <a:lnTo>
                  <a:pt x="3937908" y="6858000"/>
                </a:lnTo>
                <a:close/>
              </a:path>
            </a:pathLst>
          </a:custGeom>
          <a:solidFill>
            <a:schemeClr val="accent1"/>
          </a:solidFill>
          <a:ln>
            <a:noFill/>
          </a:ln>
        </p:spPr>
        <p:txBody>
          <a:bodyPr vert="horz" wrap="square" lIns="91440" tIns="45720" rIns="91440" bIns="45720" numCol="1" anchor="t" anchorCtr="0" compatLnSpc="1">
            <a:noAutofit/>
          </a:bodyPr>
          <a:lstStyle/>
          <a:p>
            <a:endParaRPr lang="zh-CN" altLang="en-US"/>
          </a:p>
        </p:txBody>
      </p:sp>
      <p:sp>
        <p:nvSpPr>
          <p:cNvPr id="16" name="任意多边形 15"/>
          <p:cNvSpPr/>
          <p:nvPr/>
        </p:nvSpPr>
        <p:spPr>
          <a:xfrm>
            <a:off x="10950676" y="4684907"/>
            <a:ext cx="1242181" cy="2179084"/>
          </a:xfrm>
          <a:custGeom>
            <a:avLst/>
            <a:gdLst>
              <a:gd name="connsiteX0" fmla="*/ 1242180 w 1242181"/>
              <a:gd name="connsiteY0" fmla="*/ 0 h 2179084"/>
              <a:gd name="connsiteX1" fmla="*/ 1242181 w 1242181"/>
              <a:gd name="connsiteY1" fmla="*/ 0 h 2179084"/>
              <a:gd name="connsiteX2" fmla="*/ 1242181 w 1242181"/>
              <a:gd name="connsiteY2" fmla="*/ 2179084 h 2179084"/>
              <a:gd name="connsiteX3" fmla="*/ 0 w 1242181"/>
              <a:gd name="connsiteY3" fmla="*/ 2179084 h 2179084"/>
              <a:gd name="connsiteX4" fmla="*/ 0 w 1242181"/>
              <a:gd name="connsiteY4" fmla="*/ 2173093 h 2179084"/>
              <a:gd name="connsiteX5" fmla="*/ 112208 w 1242181"/>
              <a:gd name="connsiteY5" fmla="*/ 2173093 h 2179084"/>
              <a:gd name="connsiteX6" fmla="*/ 1242180 w 1242181"/>
              <a:gd name="connsiteY6" fmla="*/ 205683 h 2179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2181" h="2179084">
                <a:moveTo>
                  <a:pt x="1242180" y="0"/>
                </a:moveTo>
                <a:lnTo>
                  <a:pt x="1242181" y="0"/>
                </a:lnTo>
                <a:lnTo>
                  <a:pt x="1242181" y="2179084"/>
                </a:lnTo>
                <a:lnTo>
                  <a:pt x="0" y="2179084"/>
                </a:lnTo>
                <a:lnTo>
                  <a:pt x="0" y="2173093"/>
                </a:lnTo>
                <a:lnTo>
                  <a:pt x="112208" y="2173093"/>
                </a:lnTo>
                <a:lnTo>
                  <a:pt x="1242180" y="205683"/>
                </a:lnTo>
                <a:close/>
              </a:path>
            </a:pathLst>
          </a:custGeom>
          <a:solidFill>
            <a:schemeClr val="accent3"/>
          </a:solidFill>
          <a:ln>
            <a:noFill/>
          </a:ln>
        </p:spPr>
        <p:txBody>
          <a:bodyPr vert="horz" wrap="square" lIns="91440" tIns="45720" rIns="91440" bIns="45720" numCol="1" anchor="t" anchorCtr="0" compatLnSpc="1">
            <a:noAutofit/>
          </a:bodyPr>
          <a:lstStyle/>
          <a:p>
            <a:endParaRPr lang="zh-CN" altLang="en-US"/>
          </a:p>
        </p:txBody>
      </p:sp>
      <p:sp>
        <p:nvSpPr>
          <p:cNvPr id="17" name="任意多边形 16"/>
          <p:cNvSpPr/>
          <p:nvPr/>
        </p:nvSpPr>
        <p:spPr bwMode="auto">
          <a:xfrm>
            <a:off x="5789482" y="0"/>
            <a:ext cx="6402519" cy="6858000"/>
          </a:xfrm>
          <a:custGeom>
            <a:avLst/>
            <a:gdLst>
              <a:gd name="connsiteX0" fmla="*/ 3938855 w 6402519"/>
              <a:gd name="connsiteY0" fmla="*/ 0 h 6858000"/>
              <a:gd name="connsiteX1" fmla="*/ 6402519 w 6402519"/>
              <a:gd name="connsiteY1" fmla="*/ 0 h 6858000"/>
              <a:gd name="connsiteX2" fmla="*/ 6402519 w 6402519"/>
              <a:gd name="connsiteY2" fmla="*/ 4890590 h 6858000"/>
              <a:gd name="connsiteX3" fmla="*/ 5272548 w 6402519"/>
              <a:gd name="connsiteY3" fmla="*/ 6858000 h 6858000"/>
              <a:gd name="connsiteX4" fmla="*/ 0 w 6402519"/>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2519" h="6858000">
                <a:moveTo>
                  <a:pt x="3938855" y="0"/>
                </a:moveTo>
                <a:lnTo>
                  <a:pt x="6402519" y="0"/>
                </a:lnTo>
                <a:lnTo>
                  <a:pt x="6402519" y="4890590"/>
                </a:lnTo>
                <a:lnTo>
                  <a:pt x="5272548" y="6858000"/>
                </a:lnTo>
                <a:lnTo>
                  <a:pt x="0" y="6858000"/>
                </a:lnTo>
                <a:close/>
              </a:path>
            </a:pathLst>
          </a:custGeom>
          <a:solidFill>
            <a:schemeClr val="accent3"/>
          </a:solidFill>
          <a:ln>
            <a:noFill/>
          </a:ln>
        </p:spPr>
        <p:txBody>
          <a:bodyPr vert="horz" wrap="square" lIns="91440" tIns="45720" rIns="91440" bIns="45720" numCol="1" anchor="t" anchorCtr="0" compatLnSpc="1">
            <a:noAutofit/>
          </a:bodyPr>
          <a:lstStyle/>
          <a:p>
            <a:endParaRPr lang="zh-CN" altLang="en-US"/>
          </a:p>
        </p:txBody>
      </p:sp>
      <p:sp>
        <p:nvSpPr>
          <p:cNvPr id="18" name="任意多边形 17"/>
          <p:cNvSpPr/>
          <p:nvPr/>
        </p:nvSpPr>
        <p:spPr bwMode="auto">
          <a:xfrm>
            <a:off x="5789482" y="0"/>
            <a:ext cx="6402519" cy="6858000"/>
          </a:xfrm>
          <a:custGeom>
            <a:avLst/>
            <a:gdLst>
              <a:gd name="connsiteX0" fmla="*/ 3938855 w 6402519"/>
              <a:gd name="connsiteY0" fmla="*/ 0 h 6858000"/>
              <a:gd name="connsiteX1" fmla="*/ 6402519 w 6402519"/>
              <a:gd name="connsiteY1" fmla="*/ 0 h 6858000"/>
              <a:gd name="connsiteX2" fmla="*/ 6402519 w 6402519"/>
              <a:gd name="connsiteY2" fmla="*/ 4890590 h 6858000"/>
              <a:gd name="connsiteX3" fmla="*/ 5272548 w 6402519"/>
              <a:gd name="connsiteY3" fmla="*/ 6858000 h 6858000"/>
              <a:gd name="connsiteX4" fmla="*/ 0 w 6402519"/>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2519" h="6858000">
                <a:moveTo>
                  <a:pt x="3938855" y="0"/>
                </a:moveTo>
                <a:lnTo>
                  <a:pt x="6402519" y="0"/>
                </a:lnTo>
                <a:lnTo>
                  <a:pt x="6402519" y="4890590"/>
                </a:lnTo>
                <a:lnTo>
                  <a:pt x="5272548" y="6858000"/>
                </a:lnTo>
                <a:lnTo>
                  <a:pt x="0" y="6858000"/>
                </a:lnTo>
                <a:close/>
              </a:path>
            </a:pathLst>
          </a:custGeom>
          <a:blipFill>
            <a:blip r:embed="rId1"/>
            <a:stretch>
              <a:fillRect/>
            </a:stretch>
          </a:blipFill>
          <a:ln>
            <a:noFill/>
          </a:ln>
        </p:spPr>
        <p:txBody>
          <a:bodyPr vert="horz" wrap="square" lIns="91440" tIns="45720" rIns="91440" bIns="45720" numCol="1" anchor="t" anchorCtr="0" compatLnSpc="1">
            <a:noAutofit/>
          </a:bodyPr>
          <a:lstStyle/>
          <a:p>
            <a:endParaRPr lang="zh-CN" altLang="en-US"/>
          </a:p>
        </p:txBody>
      </p:sp>
      <p:sp>
        <p:nvSpPr>
          <p:cNvPr id="19" name="任意多边形 18"/>
          <p:cNvSpPr/>
          <p:nvPr/>
        </p:nvSpPr>
        <p:spPr bwMode="auto">
          <a:xfrm>
            <a:off x="8128000" y="0"/>
            <a:ext cx="4065729" cy="6858000"/>
          </a:xfrm>
          <a:custGeom>
            <a:avLst/>
            <a:gdLst>
              <a:gd name="connsiteX0" fmla="*/ 1602064 w 4065729"/>
              <a:gd name="connsiteY0" fmla="*/ 0 h 6858000"/>
              <a:gd name="connsiteX1" fmla="*/ 1834839 w 4065729"/>
              <a:gd name="connsiteY1" fmla="*/ 0 h 6858000"/>
              <a:gd name="connsiteX2" fmla="*/ 4065729 w 4065729"/>
              <a:gd name="connsiteY2" fmla="*/ 3885172 h 6858000"/>
              <a:gd name="connsiteX3" fmla="*/ 4065729 w 4065729"/>
              <a:gd name="connsiteY3" fmla="*/ 4890590 h 6858000"/>
              <a:gd name="connsiteX4" fmla="*/ 2935757 w 4065729"/>
              <a:gd name="connsiteY4" fmla="*/ 6858000 h 6858000"/>
              <a:gd name="connsiteX5" fmla="*/ 2336228 w 4065729"/>
              <a:gd name="connsiteY5" fmla="*/ 6858000 h 6858000"/>
              <a:gd name="connsiteX6" fmla="*/ 0 w 4065729"/>
              <a:gd name="connsiteY6" fmla="*/ 278937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65729" h="6858000">
                <a:moveTo>
                  <a:pt x="1602064" y="0"/>
                </a:moveTo>
                <a:lnTo>
                  <a:pt x="1834839" y="0"/>
                </a:lnTo>
                <a:lnTo>
                  <a:pt x="4065729" y="3885172"/>
                </a:lnTo>
                <a:lnTo>
                  <a:pt x="4065729" y="4890590"/>
                </a:lnTo>
                <a:lnTo>
                  <a:pt x="2935757" y="6858000"/>
                </a:lnTo>
                <a:lnTo>
                  <a:pt x="2336228" y="6858000"/>
                </a:lnTo>
                <a:lnTo>
                  <a:pt x="0" y="2789379"/>
                </a:lnTo>
                <a:close/>
              </a:path>
            </a:pathLst>
          </a:custGeom>
          <a:blipFill>
            <a:blip r:embed="rId2"/>
            <a:stretch>
              <a:fillRect/>
            </a:stretch>
          </a:blipFill>
          <a:ln>
            <a:noFill/>
          </a:ln>
        </p:spPr>
        <p:txBody>
          <a:bodyPr vert="horz" wrap="square" lIns="91440" tIns="45720" rIns="91440" bIns="45720" numCol="1" anchor="t" anchorCtr="0" compatLnSpc="1">
            <a:noAutofit/>
          </a:bodyPr>
          <a:lstStyle/>
          <a:p>
            <a:endParaRPr lang="zh-CN" altLang="en-US"/>
          </a:p>
        </p:txBody>
      </p:sp>
      <p:sp>
        <p:nvSpPr>
          <p:cNvPr id="36" name="文本框 35"/>
          <p:cNvSpPr txBox="1"/>
          <p:nvPr/>
        </p:nvSpPr>
        <p:spPr>
          <a:xfrm>
            <a:off x="1015537" y="2895600"/>
            <a:ext cx="3972241" cy="1354217"/>
          </a:xfrm>
          <a:prstGeom prst="rect">
            <a:avLst/>
          </a:prstGeom>
          <a:noFill/>
        </p:spPr>
        <p:txBody>
          <a:bodyPr wrap="none" lIns="0" tIns="0" rIns="0" bIns="0" rtlCol="0">
            <a:spAutoFit/>
          </a:bodyPr>
          <a:lstStyle/>
          <a:p>
            <a:r>
              <a:rPr lang="en-US" altLang="zh-CN" sz="8800" dirty="0">
                <a:solidFill>
                  <a:schemeClr val="accent3"/>
                </a:solidFill>
              </a:rPr>
              <a:t>THANKS</a:t>
            </a:r>
            <a:endParaRPr lang="zh-CN" altLang="en-US" sz="8800" dirty="0">
              <a:solidFill>
                <a:schemeClr val="accent3"/>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par>
                                <p:cTn id="8" presetID="22" presetClass="entr" presetSubtype="1" fill="hold" grpId="0" nodeType="withEffect">
                                  <p:stCondLst>
                                    <p:cond delay="100"/>
                                  </p:stCondLst>
                                  <p:childTnLst>
                                    <p:set>
                                      <p:cBhvr>
                                        <p:cTn id="9" dur="1" fill="hold">
                                          <p:stCondLst>
                                            <p:cond delay="0"/>
                                          </p:stCondLst>
                                        </p:cTn>
                                        <p:tgtEl>
                                          <p:spTgt spid="13"/>
                                        </p:tgtEl>
                                        <p:attrNameLst>
                                          <p:attrName>style.visibility</p:attrName>
                                        </p:attrNameLst>
                                      </p:cBhvr>
                                      <p:to>
                                        <p:strVal val="visible"/>
                                      </p:to>
                                    </p:set>
                                    <p:animEffect transition="in" filter="wipe(up)">
                                      <p:cBhvr>
                                        <p:cTn id="10" dur="500"/>
                                        <p:tgtEl>
                                          <p:spTgt spid="13"/>
                                        </p:tgtEl>
                                      </p:cBhvr>
                                    </p:animEffect>
                                  </p:childTnLst>
                                </p:cTn>
                              </p:par>
                              <p:par>
                                <p:cTn id="11" presetID="22" presetClass="entr" presetSubtype="4" fill="hold" grpId="0" nodeType="withEffect">
                                  <p:stCondLst>
                                    <p:cond delay="200"/>
                                  </p:stCondLst>
                                  <p:childTnLst>
                                    <p:set>
                                      <p:cBhvr>
                                        <p:cTn id="12" dur="1" fill="hold">
                                          <p:stCondLst>
                                            <p:cond delay="0"/>
                                          </p:stCondLst>
                                        </p:cTn>
                                        <p:tgtEl>
                                          <p:spTgt spid="17"/>
                                        </p:tgtEl>
                                        <p:attrNameLst>
                                          <p:attrName>style.visibility</p:attrName>
                                        </p:attrNameLst>
                                      </p:cBhvr>
                                      <p:to>
                                        <p:strVal val="visible"/>
                                      </p:to>
                                    </p:set>
                                    <p:animEffect transition="in" filter="wipe(down)">
                                      <p:cBhvr>
                                        <p:cTn id="13" dur="500"/>
                                        <p:tgtEl>
                                          <p:spTgt spid="17"/>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2" presetClass="entr" presetSubtype="8" decel="10000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1500" fill="hold"/>
                                        <p:tgtEl>
                                          <p:spTgt spid="36"/>
                                        </p:tgtEl>
                                        <p:attrNameLst>
                                          <p:attrName>ppt_x</p:attrName>
                                        </p:attrNameLst>
                                      </p:cBhvr>
                                      <p:tavLst>
                                        <p:tav tm="0">
                                          <p:val>
                                            <p:strVal val="0-#ppt_w/2"/>
                                          </p:val>
                                        </p:tav>
                                        <p:tav tm="100000">
                                          <p:val>
                                            <p:strVal val="#ppt_x"/>
                                          </p:val>
                                        </p:tav>
                                      </p:tavLst>
                                    </p:anim>
                                    <p:anim calcmode="lin" valueType="num">
                                      <p:cBhvr additive="base">
                                        <p:cTn id="28" dur="1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P spid="17" grpId="0" animBg="1"/>
      <p:bldP spid="18" grpId="0" animBg="1"/>
      <p:bldP spid="19" grpId="0" animBg="1"/>
      <p:bldP spid="3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9DBA373C-B20F-4CA7-91F0-F2A5EADE92C4}" type="slidenum">
              <a:rPr lang="zh-CN" altLang="en-US"/>
            </a:fld>
            <a:endParaRPr lang="zh-CN" altLang="en-US"/>
          </a:p>
        </p:txBody>
      </p:sp>
      <p:sp>
        <p:nvSpPr>
          <p:cNvPr id="5" name="文本框 4"/>
          <p:cNvSpPr txBox="1"/>
          <p:nvPr/>
        </p:nvSpPr>
        <p:spPr>
          <a:xfrm>
            <a:off x="2971800" y="3124200"/>
            <a:ext cx="6096000" cy="583565"/>
          </a:xfrm>
          <a:prstGeom prst="rect">
            <a:avLst/>
          </a:prstGeom>
          <a:noFill/>
        </p:spPr>
        <p:txBody>
          <a:bodyPr wrap="square" rtlCol="0" anchor="t">
            <a:spAutoFit/>
          </a:bodyPr>
          <a:lstStyle/>
          <a:p>
            <a:pPr eaLnBrk="1" hangingPunct="1"/>
            <a:r>
              <a:rPr lang="zh-CN" altLang="en-US" sz="3200" b="1" dirty="0">
                <a:latin typeface="Arial Black" panose="020B0A04020102020204" pitchFamily="34" charset="0"/>
                <a:ea typeface="黑体" panose="02010609060101010101" pitchFamily="49" charset="-122"/>
                <a:sym typeface="Arial" panose="020B0604020202020204" pitchFamily="34" charset="0"/>
              </a:rPr>
              <a:t>一、未导入</a:t>
            </a:r>
            <a:r>
              <a:rPr lang="en-US" altLang="zh-CN" sz="3200" b="1" dirty="0">
                <a:latin typeface="Arial Black" panose="020B0A04020102020204" pitchFamily="34" charset="0"/>
                <a:ea typeface="黑体" panose="02010609060101010101" pitchFamily="49" charset="-122"/>
                <a:sym typeface="Arial" panose="020B0604020202020204" pitchFamily="34" charset="0"/>
              </a:rPr>
              <a:t>MES</a:t>
            </a:r>
            <a:r>
              <a:rPr lang="zh-CN" altLang="en-US" sz="3200" b="1" dirty="0">
                <a:latin typeface="Arial Black" panose="020B0A04020102020204" pitchFamily="34" charset="0"/>
                <a:ea typeface="黑体" panose="02010609060101010101" pitchFamily="49" charset="-122"/>
                <a:sym typeface="Arial" panose="020B0604020202020204" pitchFamily="34" charset="0"/>
              </a:rPr>
              <a:t>的盘点操作</a:t>
            </a:r>
            <a:endParaRPr lang="zh-CN" altLang="en-US" sz="3200" b="1" dirty="0">
              <a:latin typeface="Arial Black" panose="020B0A04020102020204" pitchFamily="34" charset="0"/>
              <a:ea typeface="黑体" panose="02010609060101010101" pitchFamily="49" charset="-122"/>
              <a:sym typeface="Arial" panose="020B0604020202020204" pitchFamily="34" charset="0"/>
            </a:endParaRPr>
          </a:p>
        </p:txBody>
      </p:sp>
    </p:spTree>
  </p:cSld>
  <p:clrMapOvr>
    <a:masterClrMapping/>
  </p:clrMapOvr>
  <p:transition spd="slow">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2289"/>
          <p:cNvSpPr txBox="1"/>
          <p:nvPr/>
        </p:nvSpPr>
        <p:spPr bwMode="auto">
          <a:xfrm>
            <a:off x="2351089" y="152400"/>
            <a:ext cx="623963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eaLnBrk="1" hangingPunct="1"/>
            <a:r>
              <a:rPr lang="zh-CN" altLang="en-US" sz="3200" b="1" dirty="0">
                <a:latin typeface="Arial Black" panose="020B0A04020102020204" pitchFamily="34" charset="0"/>
                <a:ea typeface="黑体" panose="02010609060101010101" pitchFamily="49" charset="-122"/>
                <a:sym typeface="Arial" panose="020B0604020202020204" pitchFamily="34" charset="0"/>
              </a:rPr>
              <a:t>一、未导入</a:t>
            </a:r>
            <a:r>
              <a:rPr lang="en-US" altLang="zh-CN" sz="3200" b="1" dirty="0">
                <a:latin typeface="Arial Black" panose="020B0A04020102020204" pitchFamily="34" charset="0"/>
                <a:ea typeface="黑体" panose="02010609060101010101" pitchFamily="49" charset="-122"/>
                <a:sym typeface="Arial" panose="020B0604020202020204" pitchFamily="34" charset="0"/>
              </a:rPr>
              <a:t>MES</a:t>
            </a:r>
            <a:r>
              <a:rPr lang="zh-CN" altLang="en-US" sz="3200" b="1" dirty="0">
                <a:latin typeface="Arial Black" panose="020B0A04020102020204" pitchFamily="34" charset="0"/>
                <a:ea typeface="黑体" panose="02010609060101010101" pitchFamily="49" charset="-122"/>
                <a:sym typeface="Arial" panose="020B0604020202020204" pitchFamily="34" charset="0"/>
              </a:rPr>
              <a:t>的盘点操作</a:t>
            </a:r>
            <a:endParaRPr lang="zh-CN" altLang="en-US" sz="3200" b="1" dirty="0">
              <a:latin typeface="Arial Black" panose="020B0A04020102020204" pitchFamily="34" charset="0"/>
              <a:ea typeface="黑体" panose="02010609060101010101" pitchFamily="49" charset="-122"/>
              <a:sym typeface="Arial" panose="020B0604020202020204" pitchFamily="34" charset="0"/>
            </a:endParaRPr>
          </a:p>
        </p:txBody>
      </p:sp>
      <p:sp>
        <p:nvSpPr>
          <p:cNvPr id="3" name="灯片编号占位符 2"/>
          <p:cNvSpPr>
            <a:spLocks noGrp="1"/>
          </p:cNvSpPr>
          <p:nvPr>
            <p:ph type="sldNum" sz="quarter" idx="12"/>
          </p:nvPr>
        </p:nvSpPr>
        <p:spPr/>
        <p:txBody>
          <a:bodyPr/>
          <a:lstStyle/>
          <a:p>
            <a:pPr>
              <a:defRPr/>
            </a:pPr>
            <a:fld id="{9DBA373C-B20F-4CA7-91F0-F2A5EADE92C4}" type="slidenum">
              <a:rPr lang="zh-CN" altLang="en-US" smtClean="0"/>
            </a:fld>
            <a:endParaRPr lang="zh-CN" altLang="en-US"/>
          </a:p>
        </p:txBody>
      </p:sp>
      <p:pic>
        <p:nvPicPr>
          <p:cNvPr id="8" name="图片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14400" y="1615440"/>
            <a:ext cx="10701020" cy="4740910"/>
          </a:xfrm>
          <a:prstGeom prst="rect">
            <a:avLst/>
          </a:prstGeom>
          <a:ln>
            <a:solidFill>
              <a:schemeClr val="tx1"/>
            </a:solidFill>
          </a:ln>
        </p:spPr>
      </p:pic>
      <p:sp>
        <p:nvSpPr>
          <p:cNvPr id="4" name="文本框 3"/>
          <p:cNvSpPr txBox="1"/>
          <p:nvPr/>
        </p:nvSpPr>
        <p:spPr>
          <a:xfrm>
            <a:off x="762000" y="1295400"/>
            <a:ext cx="10472420" cy="337185"/>
          </a:xfrm>
          <a:prstGeom prst="rect">
            <a:avLst/>
          </a:prstGeom>
          <a:noFill/>
        </p:spPr>
        <p:txBody>
          <a:bodyPr wrap="square" rtlCol="0" anchor="t">
            <a:spAutoFit/>
          </a:bodyPr>
          <a:lstStyle/>
          <a:p>
            <a:r>
              <a:rPr lang="zh-CN" altLang="en-US" sz="1600" dirty="0">
                <a:latin typeface="微软雅黑" panose="020B0503020204020204" pitchFamily="34" charset="-122"/>
                <a:ea typeface="微软雅黑" panose="020B0503020204020204" pitchFamily="34" charset="-122"/>
                <a:sym typeface="+mn-ea"/>
              </a:rPr>
              <a:t>①按财务的盘点要求和说明处理</a:t>
            </a:r>
            <a:endParaRPr lang="zh-CN" altLang="en-US" sz="1600" dirty="0">
              <a:latin typeface="微软雅黑" panose="020B0503020204020204" pitchFamily="34" charset="-122"/>
              <a:ea typeface="微软雅黑" panose="020B0503020204020204" pitchFamily="34" charset="-122"/>
              <a:sym typeface="+mn-ea"/>
            </a:endParaRPr>
          </a:p>
        </p:txBody>
      </p:sp>
      <p:graphicFrame>
        <p:nvGraphicFramePr>
          <p:cNvPr id="2" name="对象 1">
            <a:hlinkClick r:id="" action="ppaction://ole?verb=0"/>
          </p:cNvPr>
          <p:cNvGraphicFramePr>
            <a:graphicFrameLocks noChangeAspect="1"/>
          </p:cNvGraphicFramePr>
          <p:nvPr/>
        </p:nvGraphicFramePr>
        <p:xfrm>
          <a:off x="10896600" y="76200"/>
          <a:ext cx="802640" cy="913130"/>
        </p:xfrm>
        <a:graphic>
          <a:graphicData uri="http://schemas.openxmlformats.org/presentationml/2006/ole">
            <mc:AlternateContent xmlns:mc="http://schemas.openxmlformats.org/markup-compatibility/2006">
              <mc:Choice xmlns:v="urn:schemas-microsoft-com:vml" Requires="v">
                <p:oleObj spid="_x0000_s1031" name="" showAsIcon="1" r:id="rId2" imgW="971550" imgH="1104900" progId="PowerPoint.Show.12">
                  <p:embed/>
                </p:oleObj>
              </mc:Choice>
              <mc:Fallback>
                <p:oleObj name="" showAsIcon="1" r:id="rId2" imgW="971550" imgH="1104900" progId="PowerPoint.Show.12">
                  <p:embed/>
                  <p:pic>
                    <p:nvPicPr>
                      <p:cNvPr id="0" name="图片 1024"/>
                      <p:cNvPicPr/>
                      <p:nvPr/>
                    </p:nvPicPr>
                    <p:blipFill>
                      <a:blip r:embed="rId3"/>
                      <a:stretch>
                        <a:fillRect/>
                      </a:stretch>
                    </p:blipFill>
                    <p:spPr>
                      <a:xfrm>
                        <a:off x="10896600" y="76200"/>
                        <a:ext cx="802640" cy="913130"/>
                      </a:xfrm>
                      <a:prstGeom prst="rect">
                        <a:avLst/>
                      </a:prstGeom>
                    </p:spPr>
                  </p:pic>
                </p:oleObj>
              </mc:Fallback>
            </mc:AlternateContent>
          </a:graphicData>
        </a:graphic>
      </p:graphicFrame>
    </p:spTree>
  </p:cSld>
  <p:clrMapOvr>
    <a:masterClrMapping/>
  </p:clrMapOvr>
  <p:transition spd="slow">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2289"/>
          <p:cNvSpPr txBox="1"/>
          <p:nvPr/>
        </p:nvSpPr>
        <p:spPr bwMode="auto">
          <a:xfrm>
            <a:off x="2351089" y="152400"/>
            <a:ext cx="623963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eaLnBrk="1" hangingPunct="1"/>
            <a:r>
              <a:rPr lang="zh-CN" altLang="en-US" sz="3200" b="1" dirty="0">
                <a:latin typeface="Arial Black" panose="020B0A04020102020204" pitchFamily="34" charset="0"/>
                <a:ea typeface="黑体" panose="02010609060101010101" pitchFamily="49" charset="-122"/>
                <a:sym typeface="Arial" panose="020B0604020202020204" pitchFamily="34" charset="0"/>
              </a:rPr>
              <a:t>一、未导入</a:t>
            </a:r>
            <a:r>
              <a:rPr lang="en-US" altLang="zh-CN" sz="3200" b="1" dirty="0">
                <a:latin typeface="Arial Black" panose="020B0A04020102020204" pitchFamily="34" charset="0"/>
                <a:ea typeface="黑体" panose="02010609060101010101" pitchFamily="49" charset="-122"/>
                <a:sym typeface="Arial" panose="020B0604020202020204" pitchFamily="34" charset="0"/>
              </a:rPr>
              <a:t>MES</a:t>
            </a:r>
            <a:r>
              <a:rPr lang="zh-CN" altLang="en-US" sz="3200" b="1" dirty="0">
                <a:latin typeface="Arial Black" panose="020B0A04020102020204" pitchFamily="34" charset="0"/>
                <a:ea typeface="黑体" panose="02010609060101010101" pitchFamily="49" charset="-122"/>
                <a:sym typeface="Arial" panose="020B0604020202020204" pitchFamily="34" charset="0"/>
              </a:rPr>
              <a:t>的盘点操作</a:t>
            </a:r>
            <a:endParaRPr lang="zh-CN" altLang="en-US" sz="3200" b="1" dirty="0">
              <a:latin typeface="Arial Black" panose="020B0A04020102020204" pitchFamily="34" charset="0"/>
              <a:ea typeface="黑体" panose="02010609060101010101" pitchFamily="49" charset="-122"/>
              <a:sym typeface="Arial" panose="020B0604020202020204" pitchFamily="34" charset="0"/>
            </a:endParaRPr>
          </a:p>
        </p:txBody>
      </p:sp>
      <p:sp>
        <p:nvSpPr>
          <p:cNvPr id="3" name="灯片编号占位符 2"/>
          <p:cNvSpPr>
            <a:spLocks noGrp="1"/>
          </p:cNvSpPr>
          <p:nvPr>
            <p:ph type="sldNum" sz="quarter" idx="12"/>
          </p:nvPr>
        </p:nvSpPr>
        <p:spPr/>
        <p:txBody>
          <a:bodyPr/>
          <a:lstStyle/>
          <a:p>
            <a:pPr>
              <a:defRPr/>
            </a:pPr>
            <a:fld id="{9DBA373C-B20F-4CA7-91F0-F2A5EADE92C4}" type="slidenum">
              <a:rPr lang="zh-CN" altLang="en-US" smtClean="0"/>
            </a:fld>
            <a:endParaRPr lang="zh-CN" altLang="en-US"/>
          </a:p>
        </p:txBody>
      </p:sp>
      <p:sp>
        <p:nvSpPr>
          <p:cNvPr id="4" name="文本框 3"/>
          <p:cNvSpPr txBox="1"/>
          <p:nvPr/>
        </p:nvSpPr>
        <p:spPr>
          <a:xfrm>
            <a:off x="304800" y="1447800"/>
            <a:ext cx="10472420" cy="337185"/>
          </a:xfrm>
          <a:prstGeom prst="rect">
            <a:avLst/>
          </a:prstGeom>
          <a:noFill/>
        </p:spPr>
        <p:txBody>
          <a:bodyPr wrap="square" rtlCol="0" anchor="t">
            <a:spAutoFit/>
          </a:bodyPr>
          <a:lstStyle/>
          <a:p>
            <a:r>
              <a:rPr lang="zh-CN" altLang="en-US" sz="1600" b="1" dirty="0">
                <a:latin typeface="微软雅黑" panose="020B0503020204020204" pitchFamily="34" charset="-122"/>
                <a:ea typeface="微软雅黑" panose="020B0503020204020204" pitchFamily="34" charset="-122"/>
                <a:sym typeface="+mn-ea"/>
              </a:rPr>
              <a:t>②</a:t>
            </a:r>
            <a:r>
              <a:rPr lang="en-US" altLang="zh-CN" sz="1600" b="1" dirty="0">
                <a:latin typeface="微软雅黑" panose="020B0503020204020204" pitchFamily="34" charset="-122"/>
                <a:ea typeface="微软雅黑" panose="020B0503020204020204" pitchFamily="34" charset="-122"/>
                <a:sym typeface="+mn-ea"/>
              </a:rPr>
              <a:t> 60.0001.09 </a:t>
            </a:r>
            <a:r>
              <a:rPr lang="zh-CN" altLang="en-US" sz="1600" b="1" dirty="0">
                <a:latin typeface="微软雅黑" panose="020B0503020204020204" pitchFamily="34" charset="-122"/>
                <a:ea typeface="微软雅黑" panose="020B0503020204020204" pitchFamily="34" charset="-122"/>
                <a:sym typeface="+mn-ea"/>
              </a:rPr>
              <a:t>生产报工汇总表</a:t>
            </a:r>
            <a:r>
              <a:rPr lang="en-US" altLang="zh-CN" sz="1600" b="1" dirty="0">
                <a:latin typeface="微软雅黑" panose="020B0503020204020204" pitchFamily="34" charset="-122"/>
                <a:ea typeface="微软雅黑" panose="020B0503020204020204" pitchFamily="34" charset="-122"/>
                <a:sym typeface="+mn-ea"/>
              </a:rPr>
              <a:t>--</a:t>
            </a:r>
            <a:r>
              <a:rPr lang="zh-CN" altLang="en-US" sz="1600" b="1" dirty="0">
                <a:latin typeface="微软雅黑" panose="020B0503020204020204" pitchFamily="34" charset="-122"/>
                <a:ea typeface="微软雅黑" panose="020B0503020204020204" pitchFamily="34" charset="-122"/>
                <a:sym typeface="+mn-ea"/>
              </a:rPr>
              <a:t>查看工段存货量</a:t>
            </a:r>
            <a:r>
              <a:rPr lang="en-US" altLang="zh-CN" sz="1600" b="1" dirty="0">
                <a:latin typeface="微软雅黑" panose="020B0503020204020204" pitchFamily="34" charset="-122"/>
                <a:ea typeface="微软雅黑" panose="020B0503020204020204" pitchFamily="34" charset="-122"/>
                <a:sym typeface="+mn-ea"/>
              </a:rPr>
              <a:t>   ---</a:t>
            </a:r>
            <a:r>
              <a:rPr lang="zh-CN" altLang="en-US" sz="1600" b="1" dirty="0">
                <a:latin typeface="微软雅黑" panose="020B0503020204020204" pitchFamily="34" charset="-122"/>
                <a:ea typeface="微软雅黑" panose="020B0503020204020204" pitchFamily="34" charset="-122"/>
                <a:sym typeface="+mn-ea"/>
              </a:rPr>
              <a:t>查在制品的报表。单独有一列区分工单是否导入</a:t>
            </a:r>
            <a:r>
              <a:rPr lang="en-US" altLang="zh-CN" sz="1600" b="1" dirty="0">
                <a:latin typeface="微软雅黑" panose="020B0503020204020204" pitchFamily="34" charset="-122"/>
                <a:ea typeface="微软雅黑" panose="020B0503020204020204" pitchFamily="34" charset="-122"/>
                <a:sym typeface="+mn-ea"/>
              </a:rPr>
              <a:t>MES</a:t>
            </a:r>
            <a:r>
              <a:rPr lang="zh-CN" altLang="en-US" sz="1600" b="1" dirty="0">
                <a:latin typeface="微软雅黑" panose="020B0503020204020204" pitchFamily="34" charset="-122"/>
                <a:ea typeface="微软雅黑" panose="020B0503020204020204" pitchFamily="34" charset="-122"/>
                <a:sym typeface="+mn-ea"/>
              </a:rPr>
              <a:t>报工</a:t>
            </a:r>
            <a:r>
              <a:rPr lang="en-US" altLang="zh-CN" sz="1600" b="1" dirty="0">
                <a:latin typeface="微软雅黑" panose="020B0503020204020204" pitchFamily="34" charset="-122"/>
                <a:ea typeface="微软雅黑" panose="020B0503020204020204" pitchFamily="34" charset="-122"/>
                <a:sym typeface="+mn-ea"/>
              </a:rPr>
              <a:t> </a:t>
            </a:r>
            <a:endParaRPr lang="zh-CN" altLang="en-US" sz="1600" b="1" dirty="0">
              <a:latin typeface="微软雅黑" panose="020B0503020204020204" pitchFamily="34" charset="-122"/>
              <a:ea typeface="微软雅黑" panose="020B0503020204020204" pitchFamily="34" charset="-122"/>
              <a:sym typeface="+mn-ea"/>
            </a:endParaRPr>
          </a:p>
        </p:txBody>
      </p:sp>
      <p:pic>
        <p:nvPicPr>
          <p:cNvPr id="5" name="图片 4"/>
          <p:cNvPicPr>
            <a:picLocks noChangeAspect="1"/>
          </p:cNvPicPr>
          <p:nvPr/>
        </p:nvPicPr>
        <p:blipFill>
          <a:blip r:embed="rId1"/>
          <a:stretch>
            <a:fillRect/>
          </a:stretch>
        </p:blipFill>
        <p:spPr>
          <a:xfrm>
            <a:off x="152400" y="1905000"/>
            <a:ext cx="11888470" cy="975995"/>
          </a:xfrm>
          <a:prstGeom prst="rect">
            <a:avLst/>
          </a:prstGeom>
        </p:spPr>
      </p:pic>
      <p:sp>
        <p:nvSpPr>
          <p:cNvPr id="6" name="文本框 5"/>
          <p:cNvSpPr txBox="1"/>
          <p:nvPr/>
        </p:nvSpPr>
        <p:spPr>
          <a:xfrm>
            <a:off x="304800" y="3138805"/>
            <a:ext cx="9765665" cy="583565"/>
          </a:xfrm>
          <a:prstGeom prst="rect">
            <a:avLst/>
          </a:prstGeom>
          <a:noFill/>
        </p:spPr>
        <p:txBody>
          <a:bodyPr wrap="square" rtlCol="0" anchor="t">
            <a:spAutoFit/>
          </a:bodyPr>
          <a:lstStyle/>
          <a:p>
            <a:pPr lvl="0" algn="l">
              <a:buClrTx/>
              <a:buSzTx/>
              <a:buFontTx/>
            </a:pPr>
            <a:r>
              <a:rPr lang="zh-CN" altLang="en-US" sz="1600" b="1" dirty="0">
                <a:latin typeface="微软雅黑" panose="020B0503020204020204" pitchFamily="34" charset="-122"/>
                <a:ea typeface="微软雅黑" panose="020B0503020204020204" pitchFamily="34" charset="-122"/>
                <a:sym typeface="+mn-ea"/>
              </a:rPr>
              <a:t>③</a:t>
            </a:r>
            <a:r>
              <a:rPr lang="en-US" altLang="zh-CN" sz="1600" b="1" dirty="0">
                <a:latin typeface="微软雅黑" panose="020B0503020204020204" pitchFamily="34" charset="-122"/>
                <a:ea typeface="微软雅黑" panose="020B0503020204020204" pitchFamily="34" charset="-122"/>
                <a:sym typeface="+mn-ea"/>
              </a:rPr>
              <a:t> </a:t>
            </a:r>
            <a:r>
              <a:rPr lang="zh-CN" altLang="en-US" sz="1600" b="1" dirty="0">
                <a:latin typeface="微软雅黑" panose="020B0503020204020204" pitchFamily="34" charset="-122"/>
                <a:ea typeface="微软雅黑" panose="020B0503020204020204" pitchFamily="34" charset="-122"/>
                <a:sym typeface="+mn-ea"/>
              </a:rPr>
              <a:t>60.0001.06-车间线边仓的库存</a:t>
            </a:r>
            <a:r>
              <a:rPr lang="en-US" altLang="zh-CN" sz="1600" b="1" dirty="0">
                <a:latin typeface="微软雅黑" panose="020B0503020204020204" pitchFamily="34" charset="-122"/>
                <a:ea typeface="微软雅黑" panose="020B0503020204020204" pitchFamily="34" charset="-122"/>
                <a:sym typeface="+mn-ea"/>
              </a:rPr>
              <a:t>     ---</a:t>
            </a:r>
            <a:r>
              <a:rPr lang="zh-CN" altLang="en-US" sz="1600" b="1" dirty="0">
                <a:latin typeface="微软雅黑" panose="020B0503020204020204" pitchFamily="34" charset="-122"/>
                <a:ea typeface="微软雅黑" panose="020B0503020204020204" pitchFamily="34" charset="-122"/>
                <a:sym typeface="+mn-ea"/>
              </a:rPr>
              <a:t>查线边库存的报表。单独有一列区分物料是否导入</a:t>
            </a:r>
            <a:r>
              <a:rPr lang="en-US" altLang="zh-CN" sz="1600" b="1" dirty="0">
                <a:latin typeface="微软雅黑" panose="020B0503020204020204" pitchFamily="34" charset="-122"/>
                <a:ea typeface="微软雅黑" panose="020B0503020204020204" pitchFamily="34" charset="-122"/>
                <a:sym typeface="+mn-ea"/>
              </a:rPr>
              <a:t>MES </a:t>
            </a:r>
            <a:endParaRPr lang="zh-CN" altLang="en-US" sz="1600" b="1" dirty="0">
              <a:latin typeface="微软雅黑" panose="020B0503020204020204" pitchFamily="34" charset="-122"/>
              <a:ea typeface="微软雅黑" panose="020B0503020204020204" pitchFamily="34" charset="-122"/>
              <a:sym typeface="+mn-ea"/>
            </a:endParaRPr>
          </a:p>
          <a:p>
            <a:pPr lvl="0" algn="l">
              <a:buClrTx/>
              <a:buSzTx/>
              <a:buFontTx/>
            </a:pPr>
            <a:endParaRPr lang="zh-CN" altLang="en-US" sz="1600" b="1" dirty="0">
              <a:latin typeface="微软雅黑" panose="020B0503020204020204" pitchFamily="34" charset="-122"/>
              <a:ea typeface="微软雅黑" panose="020B0503020204020204" pitchFamily="34" charset="-122"/>
              <a:sym typeface="+mn-ea"/>
            </a:endParaRPr>
          </a:p>
        </p:txBody>
      </p:sp>
      <p:pic>
        <p:nvPicPr>
          <p:cNvPr id="9" name="图片 8"/>
          <p:cNvPicPr>
            <a:picLocks noChangeAspect="1"/>
          </p:cNvPicPr>
          <p:nvPr/>
        </p:nvPicPr>
        <p:blipFill>
          <a:blip r:embed="rId2"/>
          <a:stretch>
            <a:fillRect/>
          </a:stretch>
        </p:blipFill>
        <p:spPr>
          <a:xfrm>
            <a:off x="428625" y="3581400"/>
            <a:ext cx="11334115" cy="2912745"/>
          </a:xfrm>
          <a:prstGeom prst="rect">
            <a:avLst/>
          </a:prstGeom>
        </p:spPr>
      </p:pic>
    </p:spTree>
  </p:cSld>
  <p:clrMapOvr>
    <a:masterClrMapping/>
  </p:clrMapOvr>
  <p:transition spd="slow">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9DBA373C-B20F-4CA7-91F0-F2A5EADE92C4}" type="slidenum">
              <a:rPr lang="zh-CN" altLang="en-US"/>
            </a:fld>
            <a:endParaRPr lang="zh-CN" altLang="en-US"/>
          </a:p>
        </p:txBody>
      </p:sp>
      <p:sp>
        <p:nvSpPr>
          <p:cNvPr id="5" name="文本框 4"/>
          <p:cNvSpPr txBox="1"/>
          <p:nvPr/>
        </p:nvSpPr>
        <p:spPr>
          <a:xfrm>
            <a:off x="2971800" y="3124200"/>
            <a:ext cx="6096000" cy="583565"/>
          </a:xfrm>
          <a:prstGeom prst="rect">
            <a:avLst/>
          </a:prstGeom>
          <a:noFill/>
        </p:spPr>
        <p:txBody>
          <a:bodyPr wrap="square" rtlCol="0" anchor="t">
            <a:spAutoFit/>
          </a:bodyPr>
          <a:lstStyle/>
          <a:p>
            <a:r>
              <a:rPr lang="zh-CN" altLang="en-US" sz="3200" b="1" dirty="0">
                <a:latin typeface="Arial Black" panose="020B0A04020102020204" pitchFamily="34" charset="0"/>
                <a:ea typeface="黑体" panose="02010609060101010101" pitchFamily="49" charset="-122"/>
                <a:sym typeface="Arial" panose="020B0604020202020204" pitchFamily="34" charset="0"/>
              </a:rPr>
              <a:t>二、已导入</a:t>
            </a:r>
            <a:r>
              <a:rPr lang="en-US" altLang="zh-CN" sz="3200" b="1" dirty="0">
                <a:latin typeface="Arial Black" panose="020B0A04020102020204" pitchFamily="34" charset="0"/>
                <a:ea typeface="黑体" panose="02010609060101010101" pitchFamily="49" charset="-122"/>
                <a:sym typeface="Arial" panose="020B0604020202020204" pitchFamily="34" charset="0"/>
              </a:rPr>
              <a:t>MES</a:t>
            </a:r>
            <a:r>
              <a:rPr lang="zh-CN" altLang="en-US" sz="3200" b="1" dirty="0">
                <a:latin typeface="Arial Black" panose="020B0A04020102020204" pitchFamily="34" charset="0"/>
                <a:ea typeface="黑体" panose="02010609060101010101" pitchFamily="49" charset="-122"/>
                <a:sym typeface="Arial" panose="020B0604020202020204" pitchFamily="34" charset="0"/>
              </a:rPr>
              <a:t>的盘点操作</a:t>
            </a:r>
            <a:endParaRPr lang="zh-CN" altLang="en-US" sz="3200" b="1" dirty="0">
              <a:latin typeface="Arial Black" panose="020B0A04020102020204" pitchFamily="34" charset="0"/>
              <a:ea typeface="黑体" panose="02010609060101010101" pitchFamily="49" charset="-122"/>
              <a:sym typeface="Arial" panose="020B0604020202020204" pitchFamily="34" charset="0"/>
            </a:endParaRPr>
          </a:p>
        </p:txBody>
      </p:sp>
    </p:spTree>
  </p:cSld>
  <p:clrMapOvr>
    <a:masterClrMapping/>
  </p:clrMapOvr>
  <p:transition spd="slow">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9DBA373C-B20F-4CA7-91F0-F2A5EADE92C4}" type="slidenum">
              <a:rPr lang="zh-CN" altLang="en-US"/>
            </a:fld>
            <a:endParaRPr lang="zh-CN" altLang="en-US"/>
          </a:p>
        </p:txBody>
      </p:sp>
      <p:sp>
        <p:nvSpPr>
          <p:cNvPr id="5" name="文本框 4"/>
          <p:cNvSpPr txBox="1"/>
          <p:nvPr/>
        </p:nvSpPr>
        <p:spPr>
          <a:xfrm>
            <a:off x="685800" y="1295400"/>
            <a:ext cx="11809730" cy="460375"/>
          </a:xfrm>
          <a:prstGeom prst="rect">
            <a:avLst/>
          </a:prstGeom>
          <a:noFill/>
        </p:spPr>
        <p:txBody>
          <a:bodyPr wrap="square" rtlCol="0" anchor="t">
            <a:spAutoFit/>
          </a:bodyPr>
          <a:lstStyle/>
          <a:p>
            <a:pPr>
              <a:lnSpc>
                <a:spcPct val="150000"/>
              </a:lnSpc>
              <a:spcBef>
                <a:spcPts val="1200"/>
              </a:spcBef>
            </a:pPr>
            <a:r>
              <a:rPr lang="zh-CN" altLang="en-US" sz="1600" b="1" dirty="0">
                <a:latin typeface="微软雅黑" panose="020B0503020204020204" pitchFamily="34" charset="-122"/>
                <a:ea typeface="微软雅黑" panose="020B0503020204020204" pitchFamily="34" charset="-122"/>
                <a:sym typeface="+mn-ea"/>
              </a:rPr>
              <a:t>①盘点前要完成MES的待处理的单据/任务，进入MES/OA查看【MES异常报表】</a:t>
            </a:r>
            <a:endParaRPr lang="zh-CN" altLang="en-US" sz="1600" b="1" dirty="0">
              <a:latin typeface="微软雅黑" panose="020B0503020204020204" pitchFamily="34" charset="-122"/>
              <a:ea typeface="微软雅黑" panose="020B0503020204020204" pitchFamily="34" charset="-122"/>
              <a:sym typeface="+mn-ea"/>
            </a:endParaRPr>
          </a:p>
        </p:txBody>
      </p:sp>
      <p:pic>
        <p:nvPicPr>
          <p:cNvPr id="6" name="图片 5"/>
          <p:cNvPicPr>
            <a:picLocks noChangeAspect="1"/>
          </p:cNvPicPr>
          <p:nvPr/>
        </p:nvPicPr>
        <p:blipFill>
          <a:blip r:embed="rId1"/>
          <a:stretch>
            <a:fillRect/>
          </a:stretch>
        </p:blipFill>
        <p:spPr>
          <a:xfrm>
            <a:off x="2003425" y="1853565"/>
            <a:ext cx="9415780" cy="4921250"/>
          </a:xfrm>
          <a:prstGeom prst="rect">
            <a:avLst/>
          </a:prstGeom>
        </p:spPr>
      </p:pic>
      <p:pic>
        <p:nvPicPr>
          <p:cNvPr id="9" name="图片 8"/>
          <p:cNvPicPr>
            <a:picLocks noChangeAspect="1"/>
          </p:cNvPicPr>
          <p:nvPr/>
        </p:nvPicPr>
        <p:blipFill>
          <a:blip r:embed="rId2"/>
          <a:stretch>
            <a:fillRect/>
          </a:stretch>
        </p:blipFill>
        <p:spPr>
          <a:xfrm>
            <a:off x="635000" y="1853565"/>
            <a:ext cx="1368425" cy="4921250"/>
          </a:xfrm>
          <a:prstGeom prst="rect">
            <a:avLst/>
          </a:prstGeom>
        </p:spPr>
      </p:pic>
      <p:sp>
        <p:nvSpPr>
          <p:cNvPr id="7" name="标题 12289"/>
          <p:cNvSpPr txBox="1"/>
          <p:nvPr/>
        </p:nvSpPr>
        <p:spPr bwMode="auto">
          <a:xfrm>
            <a:off x="2351089" y="152400"/>
            <a:ext cx="623963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eaLnBrk="1" hangingPunct="1"/>
            <a:r>
              <a:rPr lang="en-US" altLang="zh-CN" sz="3200" b="1" dirty="0">
                <a:latin typeface="Arial Black" panose="020B0A04020102020204" pitchFamily="34" charset="0"/>
                <a:ea typeface="黑体" panose="02010609060101010101" pitchFamily="49" charset="-122"/>
                <a:sym typeface="Arial" panose="020B0604020202020204" pitchFamily="34" charset="0"/>
              </a:rPr>
              <a:t>1. </a:t>
            </a:r>
            <a:r>
              <a:rPr lang="zh-CN" altLang="en-US" sz="3200" b="1" dirty="0">
                <a:latin typeface="Arial Black" panose="020B0A04020102020204" pitchFamily="34" charset="0"/>
                <a:ea typeface="黑体" panose="02010609060101010101" pitchFamily="49" charset="-122"/>
                <a:sym typeface="Arial" panose="020B0604020202020204" pitchFamily="34" charset="0"/>
              </a:rPr>
              <a:t>盘点前准备</a:t>
            </a:r>
            <a:endParaRPr lang="zh-CN" altLang="en-US" sz="3200" b="1" dirty="0">
              <a:latin typeface="Arial Black" panose="020B0A04020102020204" pitchFamily="34" charset="0"/>
              <a:ea typeface="黑体" panose="02010609060101010101" pitchFamily="49" charset="-122"/>
              <a:sym typeface="Arial" panose="020B0604020202020204" pitchFamily="34" charset="0"/>
            </a:endParaRPr>
          </a:p>
        </p:txBody>
      </p:sp>
    </p:spTree>
  </p:cSld>
  <p:clrMapOvr>
    <a:masterClrMapping/>
  </p:clrMapOvr>
  <p:transition spd="slow">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9DBA373C-B20F-4CA7-91F0-F2A5EADE92C4}" type="slidenum">
              <a:rPr lang="zh-CN" altLang="en-US"/>
            </a:fld>
            <a:endParaRPr lang="zh-CN" altLang="en-US"/>
          </a:p>
        </p:txBody>
      </p:sp>
      <p:sp>
        <p:nvSpPr>
          <p:cNvPr id="5" name="文本框 4"/>
          <p:cNvSpPr txBox="1"/>
          <p:nvPr/>
        </p:nvSpPr>
        <p:spPr>
          <a:xfrm>
            <a:off x="685800" y="1219200"/>
            <a:ext cx="11809730" cy="460375"/>
          </a:xfrm>
          <a:prstGeom prst="rect">
            <a:avLst/>
          </a:prstGeom>
          <a:noFill/>
        </p:spPr>
        <p:txBody>
          <a:bodyPr wrap="square" rtlCol="0" anchor="t">
            <a:spAutoFit/>
          </a:bodyPr>
          <a:lstStyle/>
          <a:p>
            <a:pPr>
              <a:lnSpc>
                <a:spcPct val="150000"/>
              </a:lnSpc>
              <a:spcBef>
                <a:spcPts val="1200"/>
              </a:spcBef>
            </a:pPr>
            <a:r>
              <a:rPr lang="zh-CN" altLang="en-US" sz="1600" b="1" dirty="0">
                <a:latin typeface="微软雅黑" panose="020B0503020204020204" pitchFamily="34" charset="-122"/>
                <a:ea typeface="微软雅黑" panose="020B0503020204020204" pitchFamily="34" charset="-122"/>
                <a:sym typeface="+mn-ea"/>
              </a:rPr>
              <a:t>②进入</a:t>
            </a:r>
            <a:r>
              <a:rPr lang="en-US" altLang="zh-CN" sz="1600" b="1" dirty="0">
                <a:latin typeface="微软雅黑" panose="020B0503020204020204" pitchFamily="34" charset="-122"/>
                <a:ea typeface="微软雅黑" panose="020B0503020204020204" pitchFamily="34" charset="-122"/>
                <a:sym typeface="+mn-ea"/>
              </a:rPr>
              <a:t>MES</a:t>
            </a:r>
            <a:r>
              <a:rPr lang="zh-CN" altLang="en-US" sz="1600" b="1" dirty="0">
                <a:latin typeface="微软雅黑" panose="020B0503020204020204" pitchFamily="34" charset="-122"/>
                <a:ea typeface="微软雅黑" panose="020B0503020204020204" pitchFamily="34" charset="-122"/>
                <a:sym typeface="+mn-ea"/>
              </a:rPr>
              <a:t>系统，查询</a:t>
            </a:r>
            <a:r>
              <a:rPr lang="en-US" altLang="zh-CN" sz="1600" b="1" dirty="0">
                <a:latin typeface="微软雅黑" panose="020B0503020204020204" pitchFamily="34" charset="-122"/>
                <a:ea typeface="微软雅黑" panose="020B0503020204020204" pitchFamily="34" charset="-122"/>
                <a:sym typeface="+mn-ea"/>
              </a:rPr>
              <a:t> </a:t>
            </a:r>
            <a:r>
              <a:rPr lang="zh-CN" altLang="en-US" sz="1600" b="1" dirty="0">
                <a:latin typeface="微软雅黑" panose="020B0503020204020204" pitchFamily="34" charset="-122"/>
                <a:ea typeface="微软雅黑" panose="020B0503020204020204" pitchFamily="34" charset="-122"/>
                <a:sym typeface="+mn-ea"/>
              </a:rPr>
              <a:t>《库存明细报表</a:t>
            </a:r>
            <a:r>
              <a:rPr lang="en-US" altLang="zh-CN" sz="1600" b="1" dirty="0">
                <a:latin typeface="微软雅黑" panose="020B0503020204020204" pitchFamily="34" charset="-122"/>
                <a:ea typeface="微软雅黑" panose="020B0503020204020204" pitchFamily="34" charset="-122"/>
                <a:sym typeface="+mn-ea"/>
              </a:rPr>
              <a:t>(</a:t>
            </a:r>
            <a:r>
              <a:rPr lang="zh-CN" altLang="en-US" sz="1600" b="1" dirty="0">
                <a:latin typeface="微软雅黑" panose="020B0503020204020204" pitchFamily="34" charset="-122"/>
                <a:ea typeface="微软雅黑" panose="020B0503020204020204" pitchFamily="34" charset="-122"/>
                <a:sym typeface="+mn-ea"/>
              </a:rPr>
              <a:t>含在制品</a:t>
            </a:r>
            <a:r>
              <a:rPr lang="en-US" altLang="zh-CN" sz="1600" b="1" dirty="0">
                <a:latin typeface="微软雅黑" panose="020B0503020204020204" pitchFamily="34" charset="-122"/>
                <a:ea typeface="微软雅黑" panose="020B0503020204020204" pitchFamily="34" charset="-122"/>
                <a:sym typeface="+mn-ea"/>
              </a:rPr>
              <a:t>)</a:t>
            </a:r>
            <a:r>
              <a:rPr lang="zh-CN" altLang="en-US" sz="1600" b="1" dirty="0">
                <a:latin typeface="微软雅黑" panose="020B0503020204020204" pitchFamily="34" charset="-122"/>
                <a:ea typeface="微软雅黑" panose="020B0503020204020204" pitchFamily="34" charset="-122"/>
                <a:sym typeface="+mn-ea"/>
              </a:rPr>
              <a:t>》核对实际库存</a:t>
            </a:r>
            <a:endParaRPr lang="zh-CN" altLang="en-US" sz="1600" b="1" dirty="0">
              <a:latin typeface="微软雅黑" panose="020B0503020204020204" pitchFamily="34" charset="-122"/>
              <a:ea typeface="微软雅黑" panose="020B0503020204020204" pitchFamily="34" charset="-122"/>
              <a:sym typeface="+mn-ea"/>
            </a:endParaRPr>
          </a:p>
        </p:txBody>
      </p:sp>
      <p:sp>
        <p:nvSpPr>
          <p:cNvPr id="7" name="标题 12289"/>
          <p:cNvSpPr txBox="1"/>
          <p:nvPr/>
        </p:nvSpPr>
        <p:spPr bwMode="auto">
          <a:xfrm>
            <a:off x="2351089" y="152400"/>
            <a:ext cx="623963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eaLnBrk="1" hangingPunct="1"/>
            <a:r>
              <a:rPr lang="en-US" altLang="zh-CN" sz="3200" b="1" dirty="0">
                <a:latin typeface="Arial Black" panose="020B0A04020102020204" pitchFamily="34" charset="0"/>
                <a:ea typeface="黑体" panose="02010609060101010101" pitchFamily="49" charset="-122"/>
                <a:sym typeface="Arial" panose="020B0604020202020204" pitchFamily="34" charset="0"/>
              </a:rPr>
              <a:t>1. </a:t>
            </a:r>
            <a:r>
              <a:rPr lang="zh-CN" altLang="en-US" sz="3200" b="1" dirty="0">
                <a:latin typeface="Arial Black" panose="020B0A04020102020204" pitchFamily="34" charset="0"/>
                <a:ea typeface="黑体" panose="02010609060101010101" pitchFamily="49" charset="-122"/>
                <a:sym typeface="Arial" panose="020B0604020202020204" pitchFamily="34" charset="0"/>
              </a:rPr>
              <a:t>盘点前准备</a:t>
            </a:r>
            <a:endParaRPr lang="zh-CN" altLang="en-US" sz="3200" b="1" dirty="0">
              <a:latin typeface="Arial Black" panose="020B0A04020102020204" pitchFamily="34" charset="0"/>
              <a:ea typeface="黑体" panose="02010609060101010101" pitchFamily="49" charset="-122"/>
              <a:sym typeface="Arial" panose="020B0604020202020204" pitchFamily="34" charset="0"/>
            </a:endParaRPr>
          </a:p>
        </p:txBody>
      </p:sp>
      <p:pic>
        <p:nvPicPr>
          <p:cNvPr id="2" name="图片 1"/>
          <p:cNvPicPr>
            <a:picLocks noChangeAspect="1"/>
          </p:cNvPicPr>
          <p:nvPr/>
        </p:nvPicPr>
        <p:blipFill>
          <a:blip r:embed="rId1"/>
          <a:stretch>
            <a:fillRect/>
          </a:stretch>
        </p:blipFill>
        <p:spPr>
          <a:xfrm>
            <a:off x="960755" y="1711325"/>
            <a:ext cx="1234440" cy="5095875"/>
          </a:xfrm>
          <a:prstGeom prst="rect">
            <a:avLst/>
          </a:prstGeom>
        </p:spPr>
      </p:pic>
      <p:pic>
        <p:nvPicPr>
          <p:cNvPr id="3" name="图片 2"/>
          <p:cNvPicPr>
            <a:picLocks noChangeAspect="1"/>
          </p:cNvPicPr>
          <p:nvPr/>
        </p:nvPicPr>
        <p:blipFill>
          <a:blip r:embed="rId2"/>
          <a:stretch>
            <a:fillRect/>
          </a:stretch>
        </p:blipFill>
        <p:spPr>
          <a:xfrm>
            <a:off x="2195195" y="1691005"/>
            <a:ext cx="9785985" cy="5114925"/>
          </a:xfrm>
          <a:prstGeom prst="rect">
            <a:avLst/>
          </a:prstGeom>
        </p:spPr>
      </p:pic>
    </p:spTree>
  </p:cSld>
  <p:clrMapOvr>
    <a:masterClrMapping/>
  </p:clrMapOvr>
  <p:transition spd="slow">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9DBA373C-B20F-4CA7-91F0-F2A5EADE92C4}" type="slidenum">
              <a:rPr lang="zh-CN" altLang="en-US"/>
            </a:fld>
            <a:endParaRPr lang="zh-CN" altLang="en-US"/>
          </a:p>
        </p:txBody>
      </p:sp>
      <p:sp>
        <p:nvSpPr>
          <p:cNvPr id="5" name="文本框 4"/>
          <p:cNvSpPr txBox="1"/>
          <p:nvPr/>
        </p:nvSpPr>
        <p:spPr>
          <a:xfrm>
            <a:off x="685800" y="1143000"/>
            <a:ext cx="11809730" cy="460375"/>
          </a:xfrm>
          <a:prstGeom prst="rect">
            <a:avLst/>
          </a:prstGeom>
          <a:noFill/>
        </p:spPr>
        <p:txBody>
          <a:bodyPr wrap="square" rtlCol="0" anchor="t">
            <a:spAutoFit/>
          </a:bodyPr>
          <a:lstStyle/>
          <a:p>
            <a:pPr>
              <a:lnSpc>
                <a:spcPct val="150000"/>
              </a:lnSpc>
              <a:spcBef>
                <a:spcPts val="1200"/>
              </a:spcBef>
            </a:pPr>
            <a:r>
              <a:rPr lang="zh-CN" altLang="en-US" sz="1600" b="1" dirty="0">
                <a:latin typeface="微软雅黑" panose="020B0503020204020204" pitchFamily="34" charset="-122"/>
                <a:ea typeface="微软雅黑" panose="020B0503020204020204" pitchFamily="34" charset="-122"/>
                <a:sym typeface="+mn-ea"/>
              </a:rPr>
              <a:t>③工位退料</a:t>
            </a:r>
            <a:endParaRPr lang="zh-CN" altLang="en-US" sz="1600" b="1" dirty="0">
              <a:latin typeface="微软雅黑" panose="020B0503020204020204" pitchFamily="34" charset="-122"/>
              <a:ea typeface="微软雅黑" panose="020B0503020204020204" pitchFamily="34" charset="-122"/>
              <a:sym typeface="+mn-ea"/>
            </a:endParaRPr>
          </a:p>
        </p:txBody>
      </p:sp>
      <p:sp>
        <p:nvSpPr>
          <p:cNvPr id="7" name="标题 12289"/>
          <p:cNvSpPr txBox="1"/>
          <p:nvPr/>
        </p:nvSpPr>
        <p:spPr bwMode="auto">
          <a:xfrm>
            <a:off x="2351089" y="152400"/>
            <a:ext cx="623963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eaLnBrk="1" hangingPunct="1"/>
            <a:r>
              <a:rPr lang="en-US" altLang="zh-CN" sz="3200" b="1" dirty="0">
                <a:latin typeface="Arial Black" panose="020B0A04020102020204" pitchFamily="34" charset="0"/>
                <a:ea typeface="黑体" panose="02010609060101010101" pitchFamily="49" charset="-122"/>
                <a:sym typeface="Arial" panose="020B0604020202020204" pitchFamily="34" charset="0"/>
              </a:rPr>
              <a:t>1. </a:t>
            </a:r>
            <a:r>
              <a:rPr lang="zh-CN" altLang="en-US" sz="3200" b="1" dirty="0">
                <a:latin typeface="Arial Black" panose="020B0A04020102020204" pitchFamily="34" charset="0"/>
                <a:ea typeface="黑体" panose="02010609060101010101" pitchFamily="49" charset="-122"/>
                <a:sym typeface="Arial" panose="020B0604020202020204" pitchFamily="34" charset="0"/>
              </a:rPr>
              <a:t>盘点前准备</a:t>
            </a:r>
            <a:endParaRPr lang="zh-CN" altLang="en-US" sz="3200" b="1" dirty="0">
              <a:latin typeface="Arial Black" panose="020B0A04020102020204" pitchFamily="34" charset="0"/>
              <a:ea typeface="黑体" panose="02010609060101010101" pitchFamily="49" charset="-122"/>
              <a:sym typeface="Arial" panose="020B0604020202020204" pitchFamily="34" charset="0"/>
            </a:endParaRPr>
          </a:p>
        </p:txBody>
      </p:sp>
      <p:pic>
        <p:nvPicPr>
          <p:cNvPr id="2" name="图片 1"/>
          <p:cNvPicPr>
            <a:picLocks noChangeAspect="1"/>
          </p:cNvPicPr>
          <p:nvPr/>
        </p:nvPicPr>
        <p:blipFill>
          <a:blip r:embed="rId1"/>
          <a:srcRect t="10393"/>
          <a:stretch>
            <a:fillRect/>
          </a:stretch>
        </p:blipFill>
        <p:spPr>
          <a:xfrm>
            <a:off x="5715000" y="1371600"/>
            <a:ext cx="6097905" cy="5332095"/>
          </a:xfrm>
          <a:prstGeom prst="rect">
            <a:avLst/>
          </a:prstGeom>
        </p:spPr>
      </p:pic>
      <p:sp>
        <p:nvSpPr>
          <p:cNvPr id="8" name="文本框 7"/>
          <p:cNvSpPr txBox="1"/>
          <p:nvPr/>
        </p:nvSpPr>
        <p:spPr>
          <a:xfrm>
            <a:off x="609600" y="1752600"/>
            <a:ext cx="5288915" cy="3419475"/>
          </a:xfrm>
          <a:prstGeom prst="rect">
            <a:avLst/>
          </a:prstGeom>
        </p:spPr>
        <p:txBody>
          <a:bodyPr wrap="square">
            <a:noAutofit/>
          </a:bodyPr>
          <a:lstStyle/>
          <a:p>
            <a:pPr marL="0" indent="0" latinLnBrk="0">
              <a:lnSpc>
                <a:spcPct val="150000"/>
              </a:lnSpc>
              <a:spcBef>
                <a:spcPts val="400"/>
              </a:spcBef>
              <a:spcAft>
                <a:spcPct val="0"/>
              </a:spcAft>
            </a:pPr>
            <a:r>
              <a:rPr lang="en-US"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rPr>
              <a:t>a. </a:t>
            </a:r>
            <a:r>
              <a:rPr lang="zh-CN" altLang="en-US"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rPr>
              <a:t>打开</a:t>
            </a:r>
            <a:r>
              <a:rPr lang="en-US" altLang="zh-CN"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rPr>
              <a:t>PDA</a:t>
            </a:r>
            <a:r>
              <a:rPr lang="zh-CN" altLang="en-US"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rPr>
              <a:t>，点击进入【工位退料】功能；</a:t>
            </a:r>
            <a:endParaRPr lang="zh-CN" altLang="en-US"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endParaRPr>
          </a:p>
          <a:p>
            <a:pPr marL="0" indent="0" latinLnBrk="0">
              <a:lnSpc>
                <a:spcPct val="150000"/>
              </a:lnSpc>
              <a:spcBef>
                <a:spcPts val="400"/>
              </a:spcBef>
              <a:spcAft>
                <a:spcPct val="0"/>
              </a:spcAft>
            </a:pPr>
            <a:r>
              <a:rPr lang="en-US"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rPr>
              <a:t>b. </a:t>
            </a:r>
            <a:r>
              <a:rPr lang="zh-CN" altLang="en-US"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rPr>
              <a:t>扫描待退料的工位和退料目标位置，注意：目标退料位置要扫到工位所在区域对应所在的线边仓位置；</a:t>
            </a:r>
            <a:endParaRPr lang="zh-CN" altLang="en-US"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endParaRPr>
          </a:p>
          <a:p>
            <a:pPr marL="0" indent="0" latinLnBrk="0">
              <a:lnSpc>
                <a:spcPct val="150000"/>
              </a:lnSpc>
              <a:spcBef>
                <a:spcPts val="400"/>
              </a:spcBef>
              <a:spcAft>
                <a:spcPct val="0"/>
              </a:spcAft>
            </a:pPr>
            <a:r>
              <a:rPr lang="en-US"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rPr>
              <a:t>c. </a:t>
            </a:r>
            <a:r>
              <a:rPr lang="zh-CN" altLang="en-US"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rPr>
              <a:t>最后点击提交，完成</a:t>
            </a:r>
            <a:r>
              <a:rPr lang="en-US" altLang="zh-CN"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rPr>
              <a:t>PDA</a:t>
            </a:r>
            <a:r>
              <a:rPr lang="zh-CN" altLang="en-US"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rPr>
              <a:t>工位退料操作。</a:t>
            </a:r>
            <a:endParaRPr lang="zh-CN" altLang="en-US"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9DBA373C-B20F-4CA7-91F0-F2A5EADE92C4}" type="slidenum">
              <a:rPr lang="zh-CN" altLang="en-US"/>
            </a:fld>
            <a:endParaRPr lang="zh-CN" altLang="en-US"/>
          </a:p>
        </p:txBody>
      </p:sp>
      <p:sp>
        <p:nvSpPr>
          <p:cNvPr id="5" name="文本框 4"/>
          <p:cNvSpPr txBox="1"/>
          <p:nvPr/>
        </p:nvSpPr>
        <p:spPr>
          <a:xfrm>
            <a:off x="685800" y="1143000"/>
            <a:ext cx="11809730" cy="460375"/>
          </a:xfrm>
          <a:prstGeom prst="rect">
            <a:avLst/>
          </a:prstGeom>
          <a:noFill/>
        </p:spPr>
        <p:txBody>
          <a:bodyPr wrap="square" rtlCol="0" anchor="t">
            <a:spAutoFit/>
          </a:bodyPr>
          <a:lstStyle/>
          <a:p>
            <a:pPr>
              <a:lnSpc>
                <a:spcPct val="150000"/>
              </a:lnSpc>
              <a:spcBef>
                <a:spcPts val="1200"/>
              </a:spcBef>
            </a:pPr>
            <a:r>
              <a:rPr lang="zh-CN" altLang="en-US" sz="1600" b="1" dirty="0">
                <a:latin typeface="微软雅黑" panose="020B0503020204020204" pitchFamily="34" charset="-122"/>
                <a:ea typeface="微软雅黑" panose="020B0503020204020204" pitchFamily="34" charset="-122"/>
                <a:sym typeface="+mn-ea"/>
              </a:rPr>
              <a:t>④标签打印</a:t>
            </a:r>
            <a:endParaRPr lang="zh-CN" altLang="en-US" sz="1600" b="1" dirty="0">
              <a:latin typeface="微软雅黑" panose="020B0503020204020204" pitchFamily="34" charset="-122"/>
              <a:ea typeface="微软雅黑" panose="020B0503020204020204" pitchFamily="34" charset="-122"/>
              <a:sym typeface="+mn-ea"/>
            </a:endParaRPr>
          </a:p>
        </p:txBody>
      </p:sp>
      <p:sp>
        <p:nvSpPr>
          <p:cNvPr id="7" name="标题 12289"/>
          <p:cNvSpPr txBox="1"/>
          <p:nvPr/>
        </p:nvSpPr>
        <p:spPr bwMode="auto">
          <a:xfrm>
            <a:off x="2351089" y="152400"/>
            <a:ext cx="623963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eaLnBrk="1" hangingPunct="1"/>
            <a:r>
              <a:rPr lang="en-US" altLang="zh-CN" sz="3200" b="1" dirty="0">
                <a:latin typeface="Arial Black" panose="020B0A04020102020204" pitchFamily="34" charset="0"/>
                <a:ea typeface="黑体" panose="02010609060101010101" pitchFamily="49" charset="-122"/>
                <a:sym typeface="Arial" panose="020B0604020202020204" pitchFamily="34" charset="0"/>
              </a:rPr>
              <a:t>1. </a:t>
            </a:r>
            <a:r>
              <a:rPr lang="zh-CN" altLang="en-US" sz="3200" b="1" dirty="0">
                <a:latin typeface="Arial Black" panose="020B0A04020102020204" pitchFamily="34" charset="0"/>
                <a:ea typeface="黑体" panose="02010609060101010101" pitchFamily="49" charset="-122"/>
                <a:sym typeface="Arial" panose="020B0604020202020204" pitchFamily="34" charset="0"/>
              </a:rPr>
              <a:t>盘点前准备</a:t>
            </a:r>
            <a:endParaRPr lang="zh-CN" altLang="en-US" sz="3200" b="1" dirty="0">
              <a:latin typeface="Arial Black" panose="020B0A04020102020204" pitchFamily="34" charset="0"/>
              <a:ea typeface="黑体" panose="02010609060101010101" pitchFamily="49" charset="-122"/>
              <a:sym typeface="Arial" panose="020B0604020202020204" pitchFamily="34" charset="0"/>
            </a:endParaRPr>
          </a:p>
        </p:txBody>
      </p:sp>
      <p:pic>
        <p:nvPicPr>
          <p:cNvPr id="3" name="图片 2"/>
          <p:cNvPicPr>
            <a:picLocks noChangeAspect="1"/>
          </p:cNvPicPr>
          <p:nvPr/>
        </p:nvPicPr>
        <p:blipFill>
          <a:blip r:embed="rId1"/>
          <a:srcRect t="19271"/>
          <a:stretch>
            <a:fillRect/>
          </a:stretch>
        </p:blipFill>
        <p:spPr>
          <a:xfrm>
            <a:off x="76200" y="2878455"/>
            <a:ext cx="6314440" cy="3192145"/>
          </a:xfrm>
          <a:prstGeom prst="rect">
            <a:avLst/>
          </a:prstGeom>
        </p:spPr>
      </p:pic>
      <p:pic>
        <p:nvPicPr>
          <p:cNvPr id="6" name="图片 5"/>
          <p:cNvPicPr>
            <a:picLocks noChangeAspect="1"/>
          </p:cNvPicPr>
          <p:nvPr/>
        </p:nvPicPr>
        <p:blipFill>
          <a:blip r:embed="rId2"/>
          <a:stretch>
            <a:fillRect/>
          </a:stretch>
        </p:blipFill>
        <p:spPr>
          <a:xfrm>
            <a:off x="6400800" y="2667000"/>
            <a:ext cx="5614670" cy="3615690"/>
          </a:xfrm>
          <a:prstGeom prst="rect">
            <a:avLst/>
          </a:prstGeom>
        </p:spPr>
      </p:pic>
      <p:sp>
        <p:nvSpPr>
          <p:cNvPr id="8" name="文本框 7"/>
          <p:cNvSpPr txBox="1"/>
          <p:nvPr/>
        </p:nvSpPr>
        <p:spPr>
          <a:xfrm>
            <a:off x="762000" y="1603375"/>
            <a:ext cx="9573260" cy="932180"/>
          </a:xfrm>
          <a:prstGeom prst="rect">
            <a:avLst/>
          </a:prstGeom>
        </p:spPr>
        <p:txBody>
          <a:bodyPr wrap="square">
            <a:spAutoFit/>
          </a:bodyPr>
          <a:lstStyle/>
          <a:p>
            <a:pPr marL="0" indent="0">
              <a:spcBef>
                <a:spcPts val="400"/>
              </a:spcBef>
              <a:spcAft>
                <a:spcPct val="0"/>
              </a:spcAft>
            </a:pPr>
            <a:r>
              <a:rPr lang="en-US"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rPr>
              <a:t>a. </a:t>
            </a:r>
            <a:r>
              <a:rPr lang="zh-CN" altLang="en-US"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rPr>
              <a:t>打开</a:t>
            </a:r>
            <a:r>
              <a:rPr lang="en-US" altLang="zh-CN"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rPr>
              <a:t>MES</a:t>
            </a:r>
            <a:r>
              <a:rPr lang="zh-CN" altLang="en-US"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rPr>
              <a:t>网页端，点击【现场现物</a:t>
            </a:r>
            <a:r>
              <a:rPr lang="en-US" altLang="zh-CN"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rPr>
              <a:t>周转箱实时】功能；</a:t>
            </a:r>
            <a:endParaRPr lang="zh-CN" altLang="en-US"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endParaRPr>
          </a:p>
          <a:p>
            <a:pPr marL="0" indent="0">
              <a:spcBef>
                <a:spcPts val="400"/>
              </a:spcBef>
              <a:spcAft>
                <a:spcPct val="0"/>
              </a:spcAft>
            </a:pPr>
            <a:r>
              <a:rPr lang="en-US"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rPr>
              <a:t>b. </a:t>
            </a:r>
            <a:r>
              <a:rPr lang="zh-CN" altLang="en-US"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rPr>
              <a:t>在右上角筛选框内输入 退料目标位置 后点击搜索，然后勾选中需要打印的标签提交打印即可；</a:t>
            </a:r>
            <a:endParaRPr lang="zh-CN" altLang="en-US" sz="1600" i="0">
              <a:solidFill>
                <a:srgbClr val="172B4D"/>
              </a:solidFill>
              <a:latin typeface="微软雅黑" panose="020B0503020204020204" pitchFamily="34" charset="-122"/>
              <a:ea typeface="微软雅黑" panose="020B0503020204020204" pitchFamily="34" charset="-122"/>
              <a:cs typeface="微软雅黑" panose="020B0503020204020204" pitchFamily="34" charset="-122"/>
            </a:endParaRPr>
          </a:p>
          <a:p>
            <a:pPr marL="0" indent="0">
              <a:spcBef>
                <a:spcPts val="400"/>
              </a:spcBef>
              <a:spcAft>
                <a:spcPct val="0"/>
              </a:spcAft>
            </a:pPr>
            <a:r>
              <a:rPr lang="zh-CN" altLang="en-US" sz="1600" i="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注：若是有做工位退料的，注意要在盘点后需要用回上述打印的标签重新做上料登记</a:t>
            </a:r>
            <a:endParaRPr lang="zh-CN" altLang="en-US" sz="1600" i="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random/>
  </p:transition>
</p:sld>
</file>

<file path=ppt/tags/tag1.xml><?xml version="1.0" encoding="utf-8"?>
<p:tagLst xmlns:p="http://schemas.openxmlformats.org/presentationml/2006/main">
  <p:tag name="OPFI" val=""/>
</p:tagLst>
</file>

<file path=ppt/theme/theme1.xml><?xml version="1.0" encoding="utf-8"?>
<a:theme xmlns:a="http://schemas.openxmlformats.org/drawingml/2006/main" name="1_策略推荐演示文稿">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4">
      <a:dk1>
        <a:srgbClr val="343232"/>
      </a:dk1>
      <a:lt1>
        <a:sysClr val="window" lastClr="FFFFFF"/>
      </a:lt1>
      <a:dk2>
        <a:srgbClr val="696464"/>
      </a:dk2>
      <a:lt2>
        <a:srgbClr val="E9E5DC"/>
      </a:lt2>
      <a:accent1>
        <a:srgbClr val="C00000"/>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工单管理 a</Template>
  <TotalTime>0</TotalTime>
  <Words>1309</Words>
  <Application>WPS 演示</Application>
  <PresentationFormat>自定义</PresentationFormat>
  <Paragraphs>100</Paragraphs>
  <Slides>15</Slides>
  <Notes>1</Notes>
  <HiddenSlides>0</HiddenSlides>
  <MMClips>0</MMClips>
  <ScaleCrop>false</ScaleCrop>
  <HeadingPairs>
    <vt:vector size="8" baseType="variant">
      <vt:variant>
        <vt:lpstr>已用的字体</vt:lpstr>
      </vt:variant>
      <vt:variant>
        <vt:i4>12</vt:i4>
      </vt:variant>
      <vt:variant>
        <vt:lpstr>主题</vt:lpstr>
      </vt:variant>
      <vt:variant>
        <vt:i4>2</vt:i4>
      </vt:variant>
      <vt:variant>
        <vt:lpstr>嵌入 OLE 服务器</vt:lpstr>
      </vt:variant>
      <vt:variant>
        <vt:i4>1</vt:i4>
      </vt:variant>
      <vt:variant>
        <vt:lpstr>幻灯片标题</vt:lpstr>
      </vt:variant>
      <vt:variant>
        <vt:i4>15</vt:i4>
      </vt:variant>
    </vt:vector>
  </HeadingPairs>
  <TitlesOfParts>
    <vt:vector size="30" baseType="lpstr">
      <vt:lpstr>Arial</vt:lpstr>
      <vt:lpstr>宋体</vt:lpstr>
      <vt:lpstr>Wingdings</vt:lpstr>
      <vt:lpstr>Calibri Light</vt:lpstr>
      <vt:lpstr>Times New Roman</vt:lpstr>
      <vt:lpstr>Calibri</vt:lpstr>
      <vt:lpstr>黑体</vt:lpstr>
      <vt:lpstr>Arial Black</vt:lpstr>
      <vt:lpstr>微软雅黑</vt:lpstr>
      <vt:lpstr>Arial Unicode MS</vt:lpstr>
      <vt:lpstr>等线 Light</vt:lpstr>
      <vt:lpstr>等线</vt:lpstr>
      <vt:lpstr>1_策略推荐演示文稿</vt:lpstr>
      <vt:lpstr>Office 主题​​</vt:lpstr>
      <vt:lpstr>PowerPoint.Show.12</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PMOSZH</dc:creator>
  <cp:lastModifiedBy>WPS_1560873460</cp:lastModifiedBy>
  <cp:revision>333</cp:revision>
  <cp:lastPrinted>2021-06-05T08:33:00Z</cp:lastPrinted>
  <dcterms:created xsi:type="dcterms:W3CDTF">2021-05-27T08:30:00Z</dcterms:created>
  <dcterms:modified xsi:type="dcterms:W3CDTF">2026-05-28T02:02:32Z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2052-12.1.0.26375</vt:lpwstr>
  </property>
  <property fmtid="{D5CDD505-2E9C-101B-9397-08002B2CF9AE}" pid="3" name="ICV">
    <vt:lpwstr>C70D9CE0A1A240408CAF6197D35766B5_13</vt:lpwstr>
  </property>
</Properties>
</file>