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handoutMasterIdLst>
    <p:handoutMasterId r:id="rId14"/>
  </p:handoutMasterIdLst>
  <p:sldIdLst>
    <p:sldId id="256" r:id="rId4"/>
    <p:sldId id="800" r:id="rId5"/>
    <p:sldId id="822" r:id="rId7"/>
    <p:sldId id="820" r:id="rId8"/>
    <p:sldId id="821" r:id="rId9"/>
    <p:sldId id="815" r:id="rId10"/>
    <p:sldId id="816" r:id="rId11"/>
    <p:sldId id="828" r:id="rId12"/>
    <p:sldId id="814" r:id="rId13"/>
  </p:sldIdLst>
  <p:sldSz cx="12192000" cy="6858000"/>
  <p:notesSz cx="10234295" cy="7103745"/>
  <p:custDataLst>
    <p:tags r:id="rId1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FF"/>
    <a:srgbClr val="000000"/>
    <a:srgbClr val="CC3300"/>
    <a:srgbClr val="FFFF00"/>
    <a:srgbClr val="000099"/>
    <a:srgbClr val="FF00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07" autoAdjust="0"/>
    <p:restoredTop sz="94660"/>
  </p:normalViewPr>
  <p:slideViewPr>
    <p:cSldViewPr>
      <p:cViewPr varScale="1">
        <p:scale>
          <a:sx n="70" d="100"/>
          <a:sy n="70" d="100"/>
        </p:scale>
        <p:origin x="436" y="32"/>
      </p:cViewPr>
      <p:guideLst>
        <p:guide orient="horz" pos="2074"/>
        <p:guide pos="385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1742" y="5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5475" cy="357188"/>
          </a:xfrm>
          <a:prstGeom prst="rect">
            <a:avLst/>
          </a:prstGeom>
        </p:spPr>
        <p:txBody>
          <a:bodyPr vert="horz" lIns="94979" tIns="47489" rIns="94979" bIns="47489" rtlCol="0"/>
          <a:lstStyle>
            <a:lvl1pPr algn="l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797550" y="0"/>
            <a:ext cx="4435475" cy="357188"/>
          </a:xfrm>
          <a:prstGeom prst="rect">
            <a:avLst/>
          </a:prstGeom>
        </p:spPr>
        <p:txBody>
          <a:bodyPr vert="horz" lIns="94979" tIns="47489" rIns="94979" bIns="47489" rtlCol="0"/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fld id="{775E25E7-C3A0-4075-BDA4-820A6DD71863}" type="datetimeFigureOut">
              <a:rPr lang="en-US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746875"/>
            <a:ext cx="4435475" cy="357188"/>
          </a:xfrm>
          <a:prstGeom prst="rect">
            <a:avLst/>
          </a:prstGeom>
        </p:spPr>
        <p:txBody>
          <a:bodyPr vert="horz" lIns="94979" tIns="47489" rIns="94979" bIns="47489" rtlCol="0" anchor="b"/>
          <a:lstStyle>
            <a:lvl1pPr algn="l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797550" y="6746875"/>
            <a:ext cx="4435475" cy="357188"/>
          </a:xfrm>
          <a:prstGeom prst="rect">
            <a:avLst/>
          </a:prstGeom>
        </p:spPr>
        <p:txBody>
          <a:bodyPr vert="horz" lIns="94979" tIns="47489" rIns="94979" bIns="47489" rtlCol="0" anchor="b"/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fld id="{2545EC63-3FA8-4E42-AFF4-DF16BB8F1906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3888" cy="355600"/>
          </a:xfrm>
          <a:prstGeom prst="rect">
            <a:avLst/>
          </a:prstGeom>
          <a:noFill/>
          <a:ln w="9525">
            <a:noFill/>
          </a:ln>
        </p:spPr>
        <p:txBody>
          <a:bodyPr lIns="94979" tIns="47489" rIns="94979" bIns="47489"/>
          <a:lstStyle>
            <a:lvl1pPr eaLnBrk="1" hangingPunct="1">
              <a:buFont typeface="Arial" panose="020B0604020202020204" pitchFamily="34" charset="0"/>
              <a:buNone/>
              <a:defRPr sz="1200">
                <a:latin typeface="Times New Roman" panose="02020603050405020304" pitchFamily="2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Rectangle 3"/>
          <p:cNvSpPr>
            <a:spLocks noGrp="1"/>
          </p:cNvSpPr>
          <p:nvPr>
            <p:ph type="dt" idx="1"/>
          </p:nvPr>
        </p:nvSpPr>
        <p:spPr>
          <a:xfrm>
            <a:off x="5799138" y="0"/>
            <a:ext cx="4435475" cy="355600"/>
          </a:xfrm>
          <a:prstGeom prst="rect">
            <a:avLst/>
          </a:prstGeom>
          <a:noFill/>
          <a:ln w="9525">
            <a:noFill/>
          </a:ln>
        </p:spPr>
        <p:txBody>
          <a:bodyPr lIns="94979" tIns="47489" rIns="94979" bIns="47489"/>
          <a:lstStyle>
            <a:lvl1pPr algn="r" eaLnBrk="1" hangingPunct="1">
              <a:buFont typeface="Arial" panose="020B0604020202020204" pitchFamily="34" charset="0"/>
              <a:buNone/>
              <a:defRPr sz="1200">
                <a:latin typeface="Times New Roman" panose="02020603050405020304" pitchFamily="2" charset="0"/>
              </a:defRPr>
            </a:lvl1pPr>
          </a:lstStyle>
          <a:p>
            <a:pPr>
              <a:defRPr/>
            </a:pPr>
            <a:endParaRPr lang="en-US" altLang="x-none"/>
          </a:p>
        </p:txBody>
      </p:sp>
      <p:sp>
        <p:nvSpPr>
          <p:cNvPr id="8196" name="Rectangle 4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2747963" y="531813"/>
            <a:ext cx="4735512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Rectangle 5"/>
          <p:cNvSpPr>
            <a:spLocks noGrp="1"/>
          </p:cNvSpPr>
          <p:nvPr>
            <p:ph type="body" sz="quarter" idx="3"/>
          </p:nvPr>
        </p:nvSpPr>
        <p:spPr>
          <a:xfrm>
            <a:off x="1363663" y="3375025"/>
            <a:ext cx="7505700" cy="3197225"/>
          </a:xfrm>
          <a:prstGeom prst="rect">
            <a:avLst/>
          </a:prstGeom>
          <a:noFill/>
          <a:ln w="9525">
            <a:noFill/>
          </a:ln>
        </p:spPr>
        <p:txBody>
          <a:bodyPr lIns="94979" tIns="47489" rIns="94979" bIns="47489" anchor="ctr"/>
          <a:lstStyle/>
          <a:p>
            <a:pPr lvl="0"/>
            <a:r>
              <a:rPr lang="zh-CN" altLang="en-US" noProof="0" dirty="0"/>
              <a:t>单击此处编辑母版文本样式</a:t>
            </a:r>
            <a:endParaRPr lang="zh-CN" altLang="en-US" noProof="0" dirty="0"/>
          </a:p>
          <a:p>
            <a:pPr lvl="1"/>
            <a:r>
              <a:rPr lang="zh-CN" altLang="en-US" noProof="0" dirty="0"/>
              <a:t>第二级</a:t>
            </a:r>
            <a:endParaRPr lang="zh-CN" altLang="en-US" noProof="0" dirty="0"/>
          </a:p>
          <a:p>
            <a:pPr lvl="2"/>
            <a:r>
              <a:rPr lang="zh-CN" altLang="en-US" noProof="0" dirty="0"/>
              <a:t>第三级</a:t>
            </a:r>
            <a:endParaRPr lang="zh-CN" altLang="en-US" noProof="0" dirty="0"/>
          </a:p>
          <a:p>
            <a:pPr lvl="3"/>
            <a:r>
              <a:rPr lang="zh-CN" altLang="en-US" noProof="0" dirty="0"/>
              <a:t>第四级</a:t>
            </a:r>
            <a:endParaRPr lang="zh-CN" altLang="en-US" noProof="0" dirty="0"/>
          </a:p>
          <a:p>
            <a:pPr lvl="4"/>
            <a:r>
              <a:rPr lang="zh-CN" altLang="en-US" noProof="0" dirty="0"/>
              <a:t>第五级</a:t>
            </a:r>
            <a:endParaRPr lang="zh-CN" altLang="en-US" noProof="0" dirty="0"/>
          </a:p>
        </p:txBody>
      </p:sp>
      <p:sp>
        <p:nvSpPr>
          <p:cNvPr id="3078" name="Rectangle 6"/>
          <p:cNvSpPr>
            <a:spLocks noGrp="1"/>
          </p:cNvSpPr>
          <p:nvPr>
            <p:ph type="ftr" sz="quarter" idx="4"/>
          </p:nvPr>
        </p:nvSpPr>
        <p:spPr>
          <a:xfrm>
            <a:off x="0" y="6748463"/>
            <a:ext cx="4433888" cy="355600"/>
          </a:xfrm>
          <a:prstGeom prst="rect">
            <a:avLst/>
          </a:prstGeom>
          <a:noFill/>
          <a:ln w="9525">
            <a:noFill/>
          </a:ln>
        </p:spPr>
        <p:txBody>
          <a:bodyPr lIns="94979" tIns="47489" rIns="94979" bIns="47489" anchor="b"/>
          <a:lstStyle>
            <a:lvl1pPr eaLnBrk="1" hangingPunct="1">
              <a:buFont typeface="Arial" panose="020B0604020202020204" pitchFamily="34" charset="0"/>
              <a:buNone/>
              <a:defRPr sz="1200">
                <a:latin typeface="Times New Roman" panose="02020603050405020304" pitchFamily="2" charset="0"/>
              </a:defRPr>
            </a:lvl1pPr>
          </a:lstStyle>
          <a:p>
            <a:pPr>
              <a:defRPr/>
            </a:pPr>
            <a:endParaRPr lang="en-US" altLang="x-none"/>
          </a:p>
        </p:txBody>
      </p:sp>
      <p:sp>
        <p:nvSpPr>
          <p:cNvPr id="3079" name="Rectangle 7"/>
          <p:cNvSpPr>
            <a:spLocks noGrp="1"/>
          </p:cNvSpPr>
          <p:nvPr>
            <p:ph type="sldNum" sz="quarter" idx="5"/>
          </p:nvPr>
        </p:nvSpPr>
        <p:spPr>
          <a:xfrm>
            <a:off x="5799138" y="6748463"/>
            <a:ext cx="4435475" cy="355600"/>
          </a:xfrm>
          <a:prstGeom prst="rect">
            <a:avLst/>
          </a:prstGeom>
          <a:noFill/>
          <a:ln w="9525">
            <a:noFill/>
          </a:ln>
        </p:spPr>
        <p:txBody>
          <a:bodyPr lIns="94979" tIns="47489" rIns="94979" bIns="47489" anchor="b"/>
          <a:lstStyle>
            <a:lvl1pPr algn="r" eaLnBrk="1" hangingPunct="1">
              <a:buFont typeface="Arial" panose="020B0604020202020204" pitchFamily="34" charset="0"/>
              <a:buNone/>
              <a:defRPr sz="1200">
                <a:latin typeface="Times New Roman" panose="02020603050405020304" pitchFamily="2" charset="0"/>
              </a:defRPr>
            </a:lvl1pPr>
          </a:lstStyle>
          <a:p>
            <a:pPr>
              <a:defRPr/>
            </a:pPr>
            <a:fld id="{8A103197-B8D5-47D0-9C0F-F8933014D2C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1pPr>
    <a:lvl2pPr marL="457200" lvl="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2pPr>
    <a:lvl3pPr marL="914400" lvl="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3pPr>
    <a:lvl4pPr marL="1371600" lvl="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4pPr>
    <a:lvl5pPr marL="1828800" lvl="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740A1F-8D08-4C6A-B6B5-9236E58979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AA233-D0DC-4136-9CB6-633A7F9743EE}" type="datetime1">
              <a:rPr lang="en-US" altLang="zh-CN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94F37-5D3D-430B-BC36-6860E6FF0477}" type="slidenum">
              <a:rPr lang="en-US"/>
            </a:fld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DCEC1-A66B-435F-A164-0DA85EABE93C}" type="datetime1">
              <a:rPr lang="en-US" altLang="zh-CN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8E596-ADC3-463E-BA35-E523ECD17FC6}" type="slidenum">
              <a:rPr lang="en-US"/>
            </a:fld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5E3E3-38E2-4F3B-8897-88F23B140171}" type="datetime1">
              <a:rPr lang="en-US" altLang="zh-CN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363EE-16E5-49A3-AC3A-3F10810B3BFE}" type="slidenum">
              <a:rPr lang="en-US"/>
            </a:fld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7FD5D-5608-4F79-8CA1-C9D349C16BEE}" type="datetime1">
              <a:rPr lang="en-US" altLang="zh-CN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59F0C-7C21-4DB0-A9CB-AD34B7ADF7D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6"/>
          <p:cNvGrpSpPr/>
          <p:nvPr userDrawn="1"/>
        </p:nvGrpSpPr>
        <p:grpSpPr bwMode="auto">
          <a:xfrm>
            <a:off x="695325" y="1016000"/>
            <a:ext cx="10810875" cy="109538"/>
            <a:chOff x="628642" y="0"/>
            <a:chExt cx="27229910" cy="6858000"/>
          </a:xfrm>
        </p:grpSpPr>
        <p:sp>
          <p:nvSpPr>
            <p:cNvPr id="5" name="平行四边形 7"/>
            <p:cNvSpPr/>
            <p:nvPr/>
          </p:nvSpPr>
          <p:spPr>
            <a:xfrm flipH="1">
              <a:off x="628642" y="0"/>
              <a:ext cx="27229910" cy="6858000"/>
            </a:xfrm>
            <a:prstGeom prst="parallelogram">
              <a:avLst>
                <a:gd name="adj" fmla="val 4237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dirty="0"/>
            </a:p>
          </p:txBody>
        </p:sp>
        <p:sp>
          <p:nvSpPr>
            <p:cNvPr id="6" name="平行四边形 8"/>
            <p:cNvSpPr/>
            <p:nvPr/>
          </p:nvSpPr>
          <p:spPr>
            <a:xfrm flipH="1">
              <a:off x="876550" y="0"/>
              <a:ext cx="7185339" cy="6858000"/>
            </a:xfrm>
            <a:prstGeom prst="parallelogram">
              <a:avLst>
                <a:gd name="adj" fmla="val 3876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dirty="0"/>
            </a:p>
          </p:txBody>
        </p:sp>
        <p:sp>
          <p:nvSpPr>
            <p:cNvPr id="7" name="平行四边形 13"/>
            <p:cNvSpPr/>
            <p:nvPr/>
          </p:nvSpPr>
          <p:spPr>
            <a:xfrm flipH="1">
              <a:off x="1508316" y="0"/>
              <a:ext cx="6241688" cy="6858000"/>
            </a:xfrm>
            <a:custGeom>
              <a:avLst/>
              <a:gdLst>
                <a:gd name="connsiteX0" fmla="*/ 0 w 6783916"/>
                <a:gd name="connsiteY0" fmla="*/ 6858000 h 6858000"/>
                <a:gd name="connsiteX1" fmla="*/ 2886624 w 6783916"/>
                <a:gd name="connsiteY1" fmla="*/ 0 h 6858000"/>
                <a:gd name="connsiteX2" fmla="*/ 6783916 w 6783916"/>
                <a:gd name="connsiteY2" fmla="*/ 0 h 6858000"/>
                <a:gd name="connsiteX3" fmla="*/ 3897292 w 6783916"/>
                <a:gd name="connsiteY3" fmla="*/ 6858000 h 6858000"/>
                <a:gd name="connsiteX4" fmla="*/ 0 w 6783916"/>
                <a:gd name="connsiteY4" fmla="*/ 6858000 h 6858000"/>
                <a:gd name="connsiteX0-1" fmla="*/ 0 w 6240991"/>
                <a:gd name="connsiteY0-2" fmla="*/ 6858000 h 6858000"/>
                <a:gd name="connsiteX1-3" fmla="*/ 2886624 w 6240991"/>
                <a:gd name="connsiteY1-4" fmla="*/ 0 h 6858000"/>
                <a:gd name="connsiteX2-5" fmla="*/ 6240991 w 6240991"/>
                <a:gd name="connsiteY2-6" fmla="*/ 9525 h 6858000"/>
                <a:gd name="connsiteX3-7" fmla="*/ 3897292 w 6240991"/>
                <a:gd name="connsiteY3-8" fmla="*/ 6858000 h 6858000"/>
                <a:gd name="connsiteX4-9" fmla="*/ 0 w 6240991"/>
                <a:gd name="connsiteY4-10" fmla="*/ 6858000 h 6858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240991" h="6858000">
                  <a:moveTo>
                    <a:pt x="0" y="6858000"/>
                  </a:moveTo>
                  <a:lnTo>
                    <a:pt x="2886624" y="0"/>
                  </a:lnTo>
                  <a:lnTo>
                    <a:pt x="6240991" y="9525"/>
                  </a:lnTo>
                  <a:lnTo>
                    <a:pt x="389729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dirty="0"/>
            </a:p>
          </p:txBody>
        </p:sp>
      </p:grpSp>
      <p:pic>
        <p:nvPicPr>
          <p:cNvPr id="10" name="图片 45" descr="英文LOGO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90538"/>
            <a:ext cx="130175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091E7-E3FA-494D-B80B-AC5DB6DE536E}" type="datetime1">
              <a:rPr lang="en-US" altLang="zh-CN" smtClean="0"/>
            </a:fld>
            <a:endParaRPr lang="zh-CN" alt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0722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A373C-B20F-4CA7-91F0-F2A5EADE92C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549D7-15A2-43E7-9B66-F5692F399D3F}" type="datetime1">
              <a:rPr lang="en-US" altLang="zh-CN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C5F47-3D29-45F3-B8CE-6A465889BCA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FF68F-AD59-4B2B-8E0D-B8A54DDA368B}" type="datetime1">
              <a:rPr lang="en-US" altLang="zh-CN" smtClean="0"/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E3C97-ECD4-447A-9AC1-A765FFBEF12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E2A7D-940D-4749-81E4-66145CE53976}" type="datetime1">
              <a:rPr lang="en-US" altLang="zh-CN" smtClean="0"/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A7B5A-F97F-474E-965D-9C6B761462C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1CA99-A24E-43E4-925C-A7349392111F}" type="datetime1">
              <a:rPr lang="en-US" altLang="zh-CN" smtClean="0"/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353D3-2228-4D69-848E-C16D9FD7889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5" descr="英文LOGO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90538"/>
            <a:ext cx="23812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6FC7-A6BF-4EDE-B789-8388446101F3}" type="datetime1">
              <a:rPr lang="en-US" altLang="zh-CN" smtClean="0"/>
            </a:fld>
            <a:endParaRPr lang="zh-CN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189D3-D187-4BC1-B3FD-B73A8292342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1D148-CAB1-46D3-A6C5-4E97C8CA28BC}" type="datetime1">
              <a:rPr lang="en-US" altLang="zh-CN" smtClean="0"/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98FF8-EE85-43B6-B059-FD4F22A9705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 txBox="1"/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u="none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/>
              <a:t>www.victoralu.com</a:t>
            </a:r>
            <a:endParaRPr lang="en-US" dirty="0"/>
          </a:p>
        </p:txBody>
      </p:sp>
      <p:sp>
        <p:nvSpPr>
          <p:cNvPr id="5" name="矩形 7"/>
          <p:cNvSpPr/>
          <p:nvPr userDrawn="1"/>
        </p:nvSpPr>
        <p:spPr>
          <a:xfrm>
            <a:off x="9840913" y="6453188"/>
            <a:ext cx="44450" cy="2159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D7854-65E5-4A16-9D73-0296EFF91634}" type="datetime1">
              <a:rPr lang="en-US" altLang="zh-CN" smtClean="0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32865-1418-453F-B9B9-A8224581CE81}" type="slidenum">
              <a:rPr lang="en-US"/>
            </a:fld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3FCF-4A23-4460-9F53-547F7ADE32F3}" type="datetime1">
              <a:rPr lang="en-US" altLang="zh-CN" smtClean="0"/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D8677-224B-4262-8223-43138688FC7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58098-E0F7-4AF8-8541-6EC9E1126C3B}" type="datetime1">
              <a:rPr lang="en-US" altLang="zh-CN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E5A23-B5F8-4947-A65C-66173243EDE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C6684-D39E-4006-8F9C-636B609C46CA}" type="datetime1">
              <a:rPr lang="en-US" altLang="zh-CN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711B1-249B-499A-8D73-F83D161C710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5" descr="英文LOGO.t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47396" y="434554"/>
            <a:ext cx="1507741" cy="538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  <a:endParaRPr lang="en-US" altLang="zh-C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282F8-93E7-47F0-ABA3-B23C8964C1A0}" type="datetime1">
              <a:rPr lang="en-US" altLang="zh-CN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DE6F7-4EC6-4BF8-A633-9B4A8A4026AA}" type="slidenum">
              <a:rPr lang="en-US"/>
            </a:fld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2B01-3C10-43D4-BA8F-4BB535DFF4FD}" type="datetime1">
              <a:rPr lang="en-US" altLang="zh-CN" smtClean="0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C2157-E3D0-4450-8ABF-94C845E5E35D}" type="slidenum">
              <a:rPr lang="en-US"/>
            </a:fld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  <a:endParaRPr lang="en-US" altLang="zh-C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  <a:endParaRPr lang="en-US" altLang="zh-CN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97C2C-D275-416D-84DE-FF93B3EED861}" type="datetime1">
              <a:rPr lang="en-US" altLang="zh-CN" smtClean="0"/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D7876-E68A-4015-83E6-F7A0A33042E9}" type="slidenum">
              <a:rPr lang="en-US"/>
            </a:fld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C298A-C776-4289-AD9D-BAAC309A791E}" type="datetime1">
              <a:rPr lang="en-US" altLang="zh-CN" smtClean="0"/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DAF07-C286-4A01-993C-401ADED61A25}" type="slidenum">
              <a:rPr lang="en-US"/>
            </a:fld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 userDrawn="1"/>
        </p:nvGrpSpPr>
        <p:grpSpPr bwMode="auto">
          <a:xfrm>
            <a:off x="11113" y="-7938"/>
            <a:ext cx="12171362" cy="3241676"/>
            <a:chOff x="11430" y="-7393"/>
            <a:chExt cx="12170410" cy="3241204"/>
          </a:xfrm>
        </p:grpSpPr>
        <p:pic>
          <p:nvPicPr>
            <p:cNvPr id="3" name="图片占位符 49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" y="0"/>
              <a:ext cx="10447020" cy="3210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图片 6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0369" y="-7393"/>
              <a:ext cx="6861471" cy="3241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56115-2E57-4DA8-9797-EB92F8253B3C}" type="datetime1">
              <a:rPr lang="en-US" altLang="zh-CN" smtClean="0"/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51471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806EE-92B0-4E6D-81CF-AB6D31F103E7}" type="slidenum">
              <a:rPr lang="en-US"/>
            </a:fld>
            <a:endParaRPr 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7"/>
          <p:cNvSpPr/>
          <p:nvPr userDrawn="1"/>
        </p:nvSpPr>
        <p:spPr>
          <a:xfrm>
            <a:off x="9840913" y="6453188"/>
            <a:ext cx="44450" cy="2159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  <a:endParaRPr lang="en-US" altLang="zh-CN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37623-34D8-4F08-A153-331D0AB7DB57}" type="datetime1">
              <a:rPr lang="en-US" altLang="zh-CN" smtClean="0"/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www.victoralu.com</a:t>
            </a:r>
            <a:endParaRPr 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  <a:endParaRPr lang="en-US" altLang="zh-CN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FE3BD-3A0E-47B7-A829-DE2B916C8D80}" type="datetime1">
              <a:rPr lang="en-US" altLang="zh-CN" smtClean="0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440C8-B6EC-41AF-A0AC-3C0A2D2258A2}" type="slidenum">
              <a:rPr lang="en-US"/>
            </a:fld>
            <a:endParaRPr lang="en-US" dirty="0"/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en-US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4AC1588-24F0-4B84-9A25-8836F11DB313}" type="datetime1">
              <a:rPr lang="en-US" altLang="zh-CN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BDB8242-AC12-4A6F-93A1-0C7047A9935E}" type="slidenum">
              <a:rPr lang="en-US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/>
  </p:transition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en-US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C93CD81-2571-4E27-B3B3-DDA3E745ABA8}" type="datetime1">
              <a:rPr lang="en-US" altLang="zh-CN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45F3D51-0570-415E-BE0E-6613BCAD9C4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>
    <p:random/>
  </p:transition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3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6763" y="0"/>
            <a:ext cx="3025775" cy="4797425"/>
          </a:xfrm>
          <a:prstGeom prst="rect">
            <a:avLst/>
          </a:prstGeom>
          <a:solidFill>
            <a:srgbClr val="C00000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  <p:sp>
        <p:nvSpPr>
          <p:cNvPr id="10243" name="Rectangle 1037"/>
          <p:cNvSpPr>
            <a:spLocks noChangeArrowheads="1"/>
          </p:cNvSpPr>
          <p:nvPr/>
        </p:nvSpPr>
        <p:spPr bwMode="auto">
          <a:xfrm>
            <a:off x="3124200" y="4095401"/>
            <a:ext cx="881697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40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《监控门户介绍</a:t>
            </a:r>
            <a:r>
              <a:rPr lang="en-US" altLang="zh-CN" sz="40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》 </a:t>
            </a:r>
            <a:endParaRPr lang="en-US" altLang="zh-CN" sz="4000" b="1" dirty="0" smtClean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10244" name="图片 5" descr="3067d0364b4c47c08f2bcadea9e5f6e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8" y="638175"/>
            <a:ext cx="176847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D806EE-92B0-4E6D-81CF-AB6D31F103E7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2289"/>
          <p:cNvSpPr txBox="1"/>
          <p:nvPr/>
        </p:nvSpPr>
        <p:spPr bwMode="auto">
          <a:xfrm>
            <a:off x="2351089" y="152400"/>
            <a:ext cx="623963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/>
            <a:r>
              <a:rPr lang="zh-CN" altLang="en-US" sz="3200" b="1" dirty="0" smtClean="0">
                <a:latin typeface="Arial Black" panose="020B0A040201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一、</a:t>
            </a:r>
            <a:r>
              <a:rPr lang="en-US" altLang="zh-CN" sz="3200" b="1" dirty="0" smtClean="0">
                <a:latin typeface="Arial Black" panose="020B0A040201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【</a:t>
            </a:r>
            <a:r>
              <a:rPr lang="en-US" altLang="zh-CN" sz="32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门户总览</a:t>
            </a:r>
            <a:r>
              <a:rPr lang="en-US" altLang="zh-CN" sz="32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】</a:t>
            </a:r>
            <a:endParaRPr lang="zh-CN" altLang="en-US" sz="3200" b="1" dirty="0">
              <a:latin typeface="Arial Black" panose="020B0A040201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BA373C-B20F-4CA7-91F0-F2A5EADE92C4}" type="slidenum">
              <a:rPr lang="zh-CN" altLang="en-US" smtClean="0"/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62000" y="1133475"/>
            <a:ext cx="9404985" cy="111887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查看模块：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门户主要按照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总览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及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各区域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组成。</a:t>
            </a: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rPr>
              <a:t>总览页面：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主要由</a:t>
            </a: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监控录像机总数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全公司摄像头在线数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全公司摄像头故障数</a:t>
            </a: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各区域独自的摄像头故障数</a:t>
            </a: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，丢失率（掉线率），及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问题清单</a:t>
            </a: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组成。</a:t>
            </a:r>
            <a:endParaRPr lang="zh-CN" altLang="en-US" sz="1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52600" y="2209800"/>
            <a:ext cx="7682865" cy="430022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2289"/>
          <p:cNvSpPr txBox="1"/>
          <p:nvPr/>
        </p:nvSpPr>
        <p:spPr bwMode="auto">
          <a:xfrm>
            <a:off x="2351089" y="152400"/>
            <a:ext cx="623963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/>
            <a:r>
              <a:rPr lang="zh-CN" altLang="en-US" sz="3200" b="1" dirty="0" smtClean="0">
                <a:latin typeface="Arial Black" panose="020B0A040201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一、</a:t>
            </a:r>
            <a:r>
              <a:rPr lang="en-US" altLang="zh-CN" sz="3200" b="1" dirty="0" smtClean="0">
                <a:latin typeface="Arial Black" panose="020B0A040201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【</a:t>
            </a:r>
            <a:r>
              <a:rPr lang="en-US" altLang="zh-CN" sz="32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门户简介</a:t>
            </a:r>
            <a:r>
              <a:rPr lang="en-US" altLang="zh-CN" sz="32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】</a:t>
            </a:r>
            <a:endParaRPr lang="zh-CN" altLang="en-US" sz="3200" b="1" dirty="0">
              <a:latin typeface="Arial Black" panose="020B0A040201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BA373C-B20F-4CA7-91F0-F2A5EADE92C4}" type="slidenum">
              <a:rPr lang="zh-CN" altLang="en-US" smtClean="0"/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85800" y="1143000"/>
            <a:ext cx="10479405" cy="13335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sz="1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红框</a:t>
            </a:r>
            <a:r>
              <a:rPr lang="en-US" altLang="zh-CN" sz="1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zh-CN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打开门户的时候，首先选择一下时间，</a:t>
            </a:r>
            <a:r>
              <a:rPr lang="zh-CN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最后五分钟</a:t>
            </a:r>
            <a:r>
              <a:rPr lang="zh-CN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，这样数据是最准确的。</a:t>
            </a:r>
            <a:endParaRPr lang="zh-CN" sz="1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sz="1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红框</a:t>
            </a:r>
            <a:r>
              <a:rPr lang="en-US" altLang="zh-CN" sz="1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：可以直观看到对应区域摄像头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故障数</a:t>
            </a: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1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1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红框</a:t>
            </a:r>
            <a:r>
              <a:rPr lang="en-US" altLang="zh-CN" sz="1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：问题清单可以看到摄像头出现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问题时间、问题的等级</a:t>
            </a: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等。</a:t>
            </a:r>
            <a:endParaRPr lang="zh-CN" altLang="en-US" sz="1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2362200"/>
            <a:ext cx="8129270" cy="4327525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2289"/>
          <p:cNvSpPr txBox="1"/>
          <p:nvPr/>
        </p:nvSpPr>
        <p:spPr bwMode="auto">
          <a:xfrm>
            <a:off x="2351089" y="152400"/>
            <a:ext cx="623963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/>
            <a:r>
              <a:rPr lang="zh-CN" altLang="en-US" sz="3200" b="1" dirty="0" smtClean="0">
                <a:latin typeface="Arial Black" panose="020B0A040201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一、</a:t>
            </a:r>
            <a:r>
              <a:rPr lang="en-US" altLang="zh-CN" sz="3200" b="1" dirty="0" smtClean="0">
                <a:latin typeface="Arial Black" panose="020B0A040201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【</a:t>
            </a:r>
            <a:r>
              <a:rPr lang="en-US" altLang="zh-CN" sz="32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 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问题清单功能</a:t>
            </a:r>
            <a:r>
              <a:rPr lang="en-US" altLang="zh-CN" sz="32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】</a:t>
            </a:r>
            <a:endParaRPr lang="zh-CN" altLang="en-US" sz="3200" b="1" dirty="0">
              <a:latin typeface="Arial Black" panose="020B0A040201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BA373C-B20F-4CA7-91F0-F2A5EADE92C4}" type="slidenum">
              <a:rPr lang="zh-CN" altLang="en-US" smtClean="0"/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62000" y="1184275"/>
            <a:ext cx="10746105" cy="51720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altLang="en-US" sz="1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操作简介：</a:t>
            </a:r>
            <a:endParaRPr lang="zh-CN" altLang="en-US" sz="14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点击问题清单红框位置的感叹号，可以看到问题摄像头的处理过程，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如故障出现时间，为何不在线，有没有在处理，处理了多久等。</a:t>
            </a:r>
            <a:endParaRPr lang="zh-CN" altLang="en-US" sz="1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0" y="1905000"/>
            <a:ext cx="7134225" cy="4604385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2289"/>
          <p:cNvSpPr txBox="1"/>
          <p:nvPr/>
        </p:nvSpPr>
        <p:spPr bwMode="auto">
          <a:xfrm>
            <a:off x="2351089" y="152400"/>
            <a:ext cx="623963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/>
            <a:r>
              <a:rPr lang="zh-CN" altLang="en-US" sz="3200" b="1" dirty="0" smtClean="0">
                <a:latin typeface="Arial Black" panose="020B0A040201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一、</a:t>
            </a:r>
            <a:r>
              <a:rPr lang="en-US" altLang="zh-CN" sz="3200" b="1" dirty="0" smtClean="0">
                <a:latin typeface="Arial Black" panose="020B0A040201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【</a:t>
            </a:r>
            <a:r>
              <a:rPr lang="en-US" altLang="zh-CN" sz="32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功能拓展</a:t>
            </a:r>
            <a:r>
              <a:rPr lang="en-US" altLang="zh-CN" sz="32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】</a:t>
            </a:r>
            <a:endParaRPr lang="zh-CN" altLang="en-US" sz="3200" b="1" dirty="0">
              <a:latin typeface="Arial Black" panose="020B0A040201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BA373C-B20F-4CA7-91F0-F2A5EADE92C4}" type="slidenum">
              <a:rPr lang="zh-CN" altLang="en-US" smtClean="0"/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62000" y="1219200"/>
            <a:ext cx="10669270" cy="8197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altLang="en-US" sz="1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功能拓展：</a:t>
            </a: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当摄像头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出现问题</a:t>
            </a: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的时候，还可以通过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企业微信（</a:t>
            </a:r>
            <a:r>
              <a:rPr lang="en-US" altLang="zh-CN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zabbix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报警）</a:t>
            </a: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机器人，发送到对应的人，及时处理问题，摄像头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恢复正常后</a:t>
            </a: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也会有消息通知。</a:t>
            </a:r>
            <a:endParaRPr lang="zh-CN" altLang="en-US" sz="1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62200" y="2126615"/>
            <a:ext cx="6431280" cy="4229735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2289"/>
          <p:cNvSpPr txBox="1"/>
          <p:nvPr/>
        </p:nvSpPr>
        <p:spPr bwMode="auto">
          <a:xfrm>
            <a:off x="2351089" y="152400"/>
            <a:ext cx="623963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/>
            <a:r>
              <a:rPr lang="zh-CN" altLang="en-US" sz="3200" b="1" dirty="0" smtClean="0">
                <a:latin typeface="Arial Black" panose="020B0A040201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二、</a:t>
            </a:r>
            <a:r>
              <a:rPr lang="en-US" altLang="zh-CN" sz="3200" b="1" dirty="0" smtClean="0">
                <a:latin typeface="Arial Black" panose="020B0A040201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【</a:t>
            </a:r>
            <a:r>
              <a:rPr lang="en-US" altLang="zh-CN" sz="32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各区域介绍</a:t>
            </a:r>
            <a:r>
              <a:rPr lang="en-US" altLang="zh-CN" sz="32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】</a:t>
            </a:r>
            <a:endParaRPr lang="zh-CN" altLang="en-US" sz="3200" b="1" dirty="0">
              <a:latin typeface="Arial Black" panose="020B0A040201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BA373C-B20F-4CA7-91F0-F2A5EADE92C4}" type="slidenum">
              <a:rPr lang="zh-CN" altLang="en-US" smtClean="0"/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62000" y="1219200"/>
            <a:ext cx="10730865" cy="17272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sz="1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面板简介：</a:t>
            </a:r>
            <a:r>
              <a:rPr 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各区域面板皆由摄像头</a:t>
            </a:r>
            <a:r>
              <a:rPr lang="zh-CN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在线数，故障数，楼层，平均响应时长及分布图</a:t>
            </a:r>
            <a:r>
              <a:rPr 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构成。</a:t>
            </a:r>
            <a:endParaRPr lang="zh-CN" sz="1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/>
            <a:endParaRPr lang="zh-CN" sz="1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sz="1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操作简介：</a:t>
            </a:r>
            <a:r>
              <a:rPr 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以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号车间为例，在总览看到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号车间有摄像头故障时，点开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号车间的面板，就能看到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号车间的详细信息。</a:t>
            </a: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</a:t>
            </a:r>
            <a:r>
              <a:rPr lang="en-US" altLang="zh-CN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号车间的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摄像头在线数</a:t>
            </a: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故障数</a:t>
            </a: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各楼层摄像头数量（准确定位到哪个楼层</a:t>
            </a: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），平均响应时长，以及</a:t>
            </a:r>
            <a:r>
              <a:rPr lang="en-US" altLang="zh-CN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号车间的平面分局图。</a:t>
            </a:r>
            <a:endParaRPr lang="zh-CN" altLang="en-US" sz="1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1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00" y="2286000"/>
            <a:ext cx="7955280" cy="4476115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2289"/>
          <p:cNvSpPr txBox="1"/>
          <p:nvPr/>
        </p:nvSpPr>
        <p:spPr bwMode="auto">
          <a:xfrm>
            <a:off x="2351089" y="152400"/>
            <a:ext cx="623963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/>
            <a:r>
              <a:rPr lang="zh-CN" altLang="en-US" sz="3200" b="1" dirty="0" smtClean="0">
                <a:latin typeface="Arial Black" panose="020B0A040201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三、</a:t>
            </a:r>
            <a:r>
              <a:rPr lang="en-US" altLang="zh-CN" sz="3200" b="1" dirty="0" smtClean="0">
                <a:latin typeface="Arial Black" panose="020B0A040201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【</a:t>
            </a:r>
            <a:r>
              <a:rPr lang="en-US" altLang="zh-CN" sz="32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分布图功能介绍</a:t>
            </a:r>
            <a:r>
              <a:rPr lang="en-US" altLang="zh-CN" sz="32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】</a:t>
            </a:r>
            <a:endParaRPr lang="zh-CN" altLang="en-US" sz="3200" b="1" dirty="0">
              <a:latin typeface="Arial Black" panose="020B0A040201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BA373C-B20F-4CA7-91F0-F2A5EADE92C4}" type="slidenum">
              <a:rPr lang="zh-CN" altLang="en-US" smtClean="0"/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62000" y="1219200"/>
            <a:ext cx="10712450" cy="14789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sz="1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操作简介：</a:t>
            </a:r>
            <a:r>
              <a:rPr 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以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号车间为例，从图中可以看出，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号厂房一楼有两个摄像头是有问题的，从分布图看，就是红框圈住的两个摄像头。</a:t>
            </a: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正常情况下，摄像头是处于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灰色工作状态，当摄像头出现问题时，分布图上的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摄像头就会变成红色</a:t>
            </a:r>
            <a:r>
              <a:rPr lang="en-US" altLang="zh-CN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以及有黄色</a:t>
            </a:r>
            <a:r>
              <a:rPr lang="en-US" altLang="zh-CN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闪烁来提醒，</a:t>
            </a:r>
            <a:r>
              <a:rPr 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摄像头下方也会有</a:t>
            </a:r>
            <a:r>
              <a:rPr lang="zh-CN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黄色警告符号</a:t>
            </a:r>
            <a:r>
              <a:rPr 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以及</a:t>
            </a:r>
            <a:r>
              <a:rPr lang="zh-CN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错误提醒。</a:t>
            </a:r>
            <a:endParaRPr lang="zh-CN" sz="1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r>
              <a:rPr 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当鼠标移动到故障摄像头上的时候，鼠标会变成</a:t>
            </a:r>
            <a:r>
              <a:rPr lang="zh-CN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手指</a:t>
            </a:r>
            <a:r>
              <a:rPr 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的形状。点击就可以跳转到对应的摄像头画面。</a:t>
            </a:r>
            <a:r>
              <a:rPr lang="zh-CN" sz="1400">
                <a:sym typeface="+mn-ea"/>
              </a:rPr>
              <a:t>可以让</a:t>
            </a:r>
            <a:r>
              <a:rPr lang="zh-CN" sz="1400">
                <a:solidFill>
                  <a:srgbClr val="FF0000"/>
                </a:solidFill>
                <a:sym typeface="+mn-ea"/>
              </a:rPr>
              <a:t>维修人员更准确地找到故障摄像头进行维修</a:t>
            </a:r>
            <a:r>
              <a:rPr lang="zh-CN" sz="1400">
                <a:sym typeface="+mn-ea"/>
              </a:rPr>
              <a:t>。</a:t>
            </a:r>
            <a:endParaRPr lang="zh-CN" sz="1400">
              <a:solidFill>
                <a:srgbClr val="FF0000"/>
              </a:solidFill>
            </a:endParaRPr>
          </a:p>
          <a:p>
            <a:endParaRPr lang="zh-CN" sz="1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1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800" y="2514600"/>
            <a:ext cx="5619750" cy="31648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1502410"/>
            <a:ext cx="276225" cy="1828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5400" y="1502410"/>
            <a:ext cx="304800" cy="2571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0800" y="1502410"/>
            <a:ext cx="302895" cy="2330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2438400"/>
            <a:ext cx="5729605" cy="3201035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2289"/>
          <p:cNvSpPr txBox="1"/>
          <p:nvPr/>
        </p:nvSpPr>
        <p:spPr bwMode="auto">
          <a:xfrm>
            <a:off x="2351089" y="152400"/>
            <a:ext cx="623963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/>
            <a:r>
              <a:rPr lang="zh-CN" altLang="en-US" sz="3200" b="1" dirty="0" smtClean="0">
                <a:latin typeface="Arial Black" panose="020B0A040201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四、</a:t>
            </a:r>
            <a:r>
              <a:rPr lang="en-US" altLang="zh-CN" sz="3200" b="1" dirty="0" smtClean="0">
                <a:latin typeface="Arial Black" panose="020B0A04020102020204" pitchFamily="34" charset="0"/>
                <a:ea typeface="黑体" panose="02010609060101010101" pitchFamily="49" charset="-122"/>
                <a:sym typeface="Arial" panose="020B0604020202020204" pitchFamily="34" charset="0"/>
              </a:rPr>
              <a:t>【</a:t>
            </a:r>
            <a:r>
              <a:rPr lang="en-US" altLang="zh-CN" sz="32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监控盒子机功能介绍</a:t>
            </a:r>
            <a:r>
              <a:rPr lang="en-US" altLang="zh-CN" sz="3200" b="1" dirty="0" smtClean="0">
                <a:latin typeface="Arial" panose="020B0604020202020204" pitchFamily="34" charset="0"/>
                <a:ea typeface="黑体" panose="02010609060101010101" pitchFamily="49" charset="-122"/>
              </a:rPr>
              <a:t>】</a:t>
            </a:r>
            <a:endParaRPr lang="zh-CN" altLang="en-US" sz="3200" b="1" dirty="0">
              <a:latin typeface="Arial Black" panose="020B0A04020102020204" pitchFamily="34" charset="0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BA373C-B20F-4CA7-91F0-F2A5EADE92C4}" type="slidenum">
              <a:rPr lang="zh-CN" altLang="en-US" smtClean="0"/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62000" y="1219200"/>
            <a:ext cx="10712450" cy="4032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sz="1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操作简介：</a:t>
            </a:r>
            <a:r>
              <a:rPr 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以图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所示，会对</a:t>
            </a:r>
            <a:r>
              <a:rPr 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监控画面进行</a:t>
            </a:r>
            <a:r>
              <a:rPr lang="zh-CN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轮播显示（一个画面停留</a:t>
            </a:r>
            <a:r>
              <a:rPr lang="en-US" altLang="zh-CN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lang="zh-CN" altLang="en-US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秒</a:t>
            </a:r>
            <a:r>
              <a:rPr lang="zh-CN" sz="1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，双击画面会变成图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，进行放大轮播。</a:t>
            </a:r>
            <a:endParaRPr lang="zh-CN" sz="1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1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800" y="1905000"/>
            <a:ext cx="5614035" cy="421259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945005"/>
            <a:ext cx="5595620" cy="416814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514600" y="6172200"/>
            <a:ext cx="839470" cy="4032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sz="1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 sz="1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en-US" altLang="zh-CN" sz="14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534400" y="6117590"/>
            <a:ext cx="839470" cy="4032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sz="1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</a:t>
            </a:r>
            <a:r>
              <a:rPr lang="en-US" altLang="zh-CN" sz="1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en-US" altLang="zh-CN" sz="14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/>
          <p:nvPr/>
        </p:nvSpPr>
        <p:spPr bwMode="auto">
          <a:xfrm>
            <a:off x="6242366" y="0"/>
            <a:ext cx="4418422" cy="6858000"/>
          </a:xfrm>
          <a:custGeom>
            <a:avLst/>
            <a:gdLst>
              <a:gd name="connsiteX0" fmla="*/ 0 w 4418422"/>
              <a:gd name="connsiteY0" fmla="*/ 0 h 6858000"/>
              <a:gd name="connsiteX1" fmla="*/ 480515 w 4418422"/>
              <a:gd name="connsiteY1" fmla="*/ 0 h 6858000"/>
              <a:gd name="connsiteX2" fmla="*/ 4418422 w 4418422"/>
              <a:gd name="connsiteY2" fmla="*/ 6858000 h 6858000"/>
              <a:gd name="connsiteX3" fmla="*/ 3937908 w 441842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18422" h="6858000">
                <a:moveTo>
                  <a:pt x="0" y="0"/>
                </a:moveTo>
                <a:lnTo>
                  <a:pt x="480515" y="0"/>
                </a:lnTo>
                <a:lnTo>
                  <a:pt x="4418422" y="6858000"/>
                </a:lnTo>
                <a:lnTo>
                  <a:pt x="3937908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14" name="任意多边形 13"/>
          <p:cNvSpPr/>
          <p:nvPr/>
        </p:nvSpPr>
        <p:spPr bwMode="auto">
          <a:xfrm>
            <a:off x="6524593" y="0"/>
            <a:ext cx="5667406" cy="6858000"/>
          </a:xfrm>
          <a:custGeom>
            <a:avLst/>
            <a:gdLst>
              <a:gd name="connsiteX0" fmla="*/ 0 w 5667406"/>
              <a:gd name="connsiteY0" fmla="*/ 0 h 6858000"/>
              <a:gd name="connsiteX1" fmla="*/ 3436519 w 5667406"/>
              <a:gd name="connsiteY1" fmla="*/ 0 h 6858000"/>
              <a:gd name="connsiteX2" fmla="*/ 5667406 w 5667406"/>
              <a:gd name="connsiteY2" fmla="*/ 3885166 h 6858000"/>
              <a:gd name="connsiteX3" fmla="*/ 5667406 w 5667406"/>
              <a:gd name="connsiteY3" fmla="*/ 6858000 h 6858000"/>
              <a:gd name="connsiteX4" fmla="*/ 3937908 w 5667406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67406" h="6858000">
                <a:moveTo>
                  <a:pt x="0" y="0"/>
                </a:moveTo>
                <a:lnTo>
                  <a:pt x="3436519" y="0"/>
                </a:lnTo>
                <a:lnTo>
                  <a:pt x="5667406" y="3885166"/>
                </a:lnTo>
                <a:lnTo>
                  <a:pt x="5667406" y="6858000"/>
                </a:lnTo>
                <a:lnTo>
                  <a:pt x="3937908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10950676" y="4684907"/>
            <a:ext cx="1242181" cy="2179084"/>
          </a:xfrm>
          <a:custGeom>
            <a:avLst/>
            <a:gdLst>
              <a:gd name="connsiteX0" fmla="*/ 1242180 w 1242181"/>
              <a:gd name="connsiteY0" fmla="*/ 0 h 2179084"/>
              <a:gd name="connsiteX1" fmla="*/ 1242181 w 1242181"/>
              <a:gd name="connsiteY1" fmla="*/ 0 h 2179084"/>
              <a:gd name="connsiteX2" fmla="*/ 1242181 w 1242181"/>
              <a:gd name="connsiteY2" fmla="*/ 2179084 h 2179084"/>
              <a:gd name="connsiteX3" fmla="*/ 0 w 1242181"/>
              <a:gd name="connsiteY3" fmla="*/ 2179084 h 2179084"/>
              <a:gd name="connsiteX4" fmla="*/ 0 w 1242181"/>
              <a:gd name="connsiteY4" fmla="*/ 2173093 h 2179084"/>
              <a:gd name="connsiteX5" fmla="*/ 112208 w 1242181"/>
              <a:gd name="connsiteY5" fmla="*/ 2173093 h 2179084"/>
              <a:gd name="connsiteX6" fmla="*/ 1242180 w 1242181"/>
              <a:gd name="connsiteY6" fmla="*/ 205683 h 2179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42181" h="2179084">
                <a:moveTo>
                  <a:pt x="1242180" y="0"/>
                </a:moveTo>
                <a:lnTo>
                  <a:pt x="1242181" y="0"/>
                </a:lnTo>
                <a:lnTo>
                  <a:pt x="1242181" y="2179084"/>
                </a:lnTo>
                <a:lnTo>
                  <a:pt x="0" y="2179084"/>
                </a:lnTo>
                <a:lnTo>
                  <a:pt x="0" y="2173093"/>
                </a:lnTo>
                <a:lnTo>
                  <a:pt x="112208" y="2173093"/>
                </a:lnTo>
                <a:lnTo>
                  <a:pt x="1242180" y="20568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17" name="任意多边形 16"/>
          <p:cNvSpPr/>
          <p:nvPr/>
        </p:nvSpPr>
        <p:spPr bwMode="auto">
          <a:xfrm>
            <a:off x="5789482" y="0"/>
            <a:ext cx="6402519" cy="6858000"/>
          </a:xfrm>
          <a:custGeom>
            <a:avLst/>
            <a:gdLst>
              <a:gd name="connsiteX0" fmla="*/ 3938855 w 6402519"/>
              <a:gd name="connsiteY0" fmla="*/ 0 h 6858000"/>
              <a:gd name="connsiteX1" fmla="*/ 6402519 w 6402519"/>
              <a:gd name="connsiteY1" fmla="*/ 0 h 6858000"/>
              <a:gd name="connsiteX2" fmla="*/ 6402519 w 6402519"/>
              <a:gd name="connsiteY2" fmla="*/ 4890590 h 6858000"/>
              <a:gd name="connsiteX3" fmla="*/ 5272548 w 6402519"/>
              <a:gd name="connsiteY3" fmla="*/ 6858000 h 6858000"/>
              <a:gd name="connsiteX4" fmla="*/ 0 w 6402519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2519" h="6858000">
                <a:moveTo>
                  <a:pt x="3938855" y="0"/>
                </a:moveTo>
                <a:lnTo>
                  <a:pt x="6402519" y="0"/>
                </a:lnTo>
                <a:lnTo>
                  <a:pt x="6402519" y="4890590"/>
                </a:lnTo>
                <a:lnTo>
                  <a:pt x="5272548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18" name="任意多边形 17"/>
          <p:cNvSpPr/>
          <p:nvPr/>
        </p:nvSpPr>
        <p:spPr bwMode="auto">
          <a:xfrm>
            <a:off x="5789482" y="0"/>
            <a:ext cx="6402519" cy="6858000"/>
          </a:xfrm>
          <a:custGeom>
            <a:avLst/>
            <a:gdLst>
              <a:gd name="connsiteX0" fmla="*/ 3938855 w 6402519"/>
              <a:gd name="connsiteY0" fmla="*/ 0 h 6858000"/>
              <a:gd name="connsiteX1" fmla="*/ 6402519 w 6402519"/>
              <a:gd name="connsiteY1" fmla="*/ 0 h 6858000"/>
              <a:gd name="connsiteX2" fmla="*/ 6402519 w 6402519"/>
              <a:gd name="connsiteY2" fmla="*/ 4890590 h 6858000"/>
              <a:gd name="connsiteX3" fmla="*/ 5272548 w 6402519"/>
              <a:gd name="connsiteY3" fmla="*/ 6858000 h 6858000"/>
              <a:gd name="connsiteX4" fmla="*/ 0 w 6402519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2519" h="6858000">
                <a:moveTo>
                  <a:pt x="3938855" y="0"/>
                </a:moveTo>
                <a:lnTo>
                  <a:pt x="6402519" y="0"/>
                </a:lnTo>
                <a:lnTo>
                  <a:pt x="6402519" y="4890590"/>
                </a:lnTo>
                <a:lnTo>
                  <a:pt x="5272548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19" name="任意多边形 18"/>
          <p:cNvSpPr/>
          <p:nvPr/>
        </p:nvSpPr>
        <p:spPr bwMode="auto">
          <a:xfrm>
            <a:off x="8128000" y="0"/>
            <a:ext cx="4065729" cy="6858000"/>
          </a:xfrm>
          <a:custGeom>
            <a:avLst/>
            <a:gdLst>
              <a:gd name="connsiteX0" fmla="*/ 1602064 w 4065729"/>
              <a:gd name="connsiteY0" fmla="*/ 0 h 6858000"/>
              <a:gd name="connsiteX1" fmla="*/ 1834839 w 4065729"/>
              <a:gd name="connsiteY1" fmla="*/ 0 h 6858000"/>
              <a:gd name="connsiteX2" fmla="*/ 4065729 w 4065729"/>
              <a:gd name="connsiteY2" fmla="*/ 3885172 h 6858000"/>
              <a:gd name="connsiteX3" fmla="*/ 4065729 w 4065729"/>
              <a:gd name="connsiteY3" fmla="*/ 4890590 h 6858000"/>
              <a:gd name="connsiteX4" fmla="*/ 2935757 w 4065729"/>
              <a:gd name="connsiteY4" fmla="*/ 6858000 h 6858000"/>
              <a:gd name="connsiteX5" fmla="*/ 2336228 w 4065729"/>
              <a:gd name="connsiteY5" fmla="*/ 6858000 h 6858000"/>
              <a:gd name="connsiteX6" fmla="*/ 0 w 4065729"/>
              <a:gd name="connsiteY6" fmla="*/ 278937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5729" h="6858000">
                <a:moveTo>
                  <a:pt x="1602064" y="0"/>
                </a:moveTo>
                <a:lnTo>
                  <a:pt x="1834839" y="0"/>
                </a:lnTo>
                <a:lnTo>
                  <a:pt x="4065729" y="3885172"/>
                </a:lnTo>
                <a:lnTo>
                  <a:pt x="4065729" y="4890590"/>
                </a:lnTo>
                <a:lnTo>
                  <a:pt x="2935757" y="6858000"/>
                </a:lnTo>
                <a:lnTo>
                  <a:pt x="2336228" y="6858000"/>
                </a:lnTo>
                <a:lnTo>
                  <a:pt x="0" y="2789379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914187" y="2057461"/>
            <a:ext cx="3972241" cy="135421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8800" dirty="0">
                <a:solidFill>
                  <a:schemeClr val="accent3"/>
                </a:solidFill>
              </a:rPr>
              <a:t>THANKS</a:t>
            </a:r>
            <a:endParaRPr lang="zh-CN" altLang="en-US" sz="8800" dirty="0">
              <a:solidFill>
                <a:schemeClr val="accent3"/>
              </a:solidFill>
            </a:endParaRPr>
          </a:p>
        </p:txBody>
      </p:sp>
      <p:sp>
        <p:nvSpPr>
          <p:cNvPr id="25" name="TextBox 4"/>
          <p:cNvSpPr txBox="1"/>
          <p:nvPr/>
        </p:nvSpPr>
        <p:spPr>
          <a:xfrm>
            <a:off x="3124200" y="3429000"/>
            <a:ext cx="3197225" cy="12306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网络运维课</a:t>
            </a:r>
            <a:endParaRPr lang="en-US" altLang="zh-CN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endParaRPr lang="zh-CN" alt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36" grpId="0"/>
      <p:bldP spid="25" grpId="0"/>
      <p:bldP spid="25" grpId="1"/>
    </p:bldLst>
  </p:timing>
</p:sld>
</file>

<file path=ppt/tags/tag1.xml><?xml version="1.0" encoding="utf-8"?>
<p:tagLst xmlns:p="http://schemas.openxmlformats.org/presentationml/2006/main">
  <p:tag name="KSO_WPP_MARK_KEY" val="7752642d-6125-4c59-8cb5-979ac1ee0089"/>
  <p:tag name="COMMONDATA" val="eyJoZGlkIjoiMmJlM2YwNWU2ODdhMDM4ODYzNTZjNWE1YjEzZTE5ODMifQ=="/>
</p:tagLst>
</file>

<file path=ppt/theme/theme1.xml><?xml version="1.0" encoding="utf-8"?>
<a:theme xmlns:a="http://schemas.openxmlformats.org/drawingml/2006/main" name="1_策略推荐演示文稿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自定义 4">
      <a:dk1>
        <a:srgbClr val="343232"/>
      </a:dk1>
      <a:lt1>
        <a:sysClr val="window" lastClr="FFFFFF"/>
      </a:lt1>
      <a:dk2>
        <a:srgbClr val="696464"/>
      </a:dk2>
      <a:lt2>
        <a:srgbClr val="E9E5DC"/>
      </a:lt2>
      <a:accent1>
        <a:srgbClr val="C00000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工单管理 a</Template>
  <TotalTime>0</TotalTime>
  <Words>847</Words>
  <Application>WPS 演示</Application>
  <PresentationFormat>宽屏</PresentationFormat>
  <Paragraphs>72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Arial</vt:lpstr>
      <vt:lpstr>宋体</vt:lpstr>
      <vt:lpstr>Wingdings</vt:lpstr>
      <vt:lpstr>Calibri Light</vt:lpstr>
      <vt:lpstr>Times New Roman</vt:lpstr>
      <vt:lpstr>Calibri</vt:lpstr>
      <vt:lpstr>黑体</vt:lpstr>
      <vt:lpstr>Arial Black</vt:lpstr>
      <vt:lpstr>微软雅黑</vt:lpstr>
      <vt:lpstr>Arial Unicode MS</vt:lpstr>
      <vt:lpstr>等线 Light</vt:lpstr>
      <vt:lpstr>等线</vt:lpstr>
      <vt:lpstr>1_策略推荐演示文稿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VincentLee</dc:creator>
  <cp:lastModifiedBy>Administrator</cp:lastModifiedBy>
  <cp:revision>356</cp:revision>
  <cp:lastPrinted>2021-06-05T08:33:00Z</cp:lastPrinted>
  <dcterms:created xsi:type="dcterms:W3CDTF">2021-05-27T08:30:00Z</dcterms:created>
  <dcterms:modified xsi:type="dcterms:W3CDTF">2023-06-08T02:41:50Z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FF7717C0BC3D460287368F6CEECF64F9</vt:lpwstr>
  </property>
</Properties>
</file>