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3"/>
    <p:sldId id="258" r:id="rId4"/>
    <p:sldId id="363" r:id="rId5"/>
    <p:sldId id="364" r:id="rId6"/>
    <p:sldId id="365" r:id="rId7"/>
    <p:sldId id="366" r:id="rId8"/>
    <p:sldId id="367" r:id="rId9"/>
    <p:sldId id="368" r:id="rId10"/>
    <p:sldId id="369" r:id="rId11"/>
    <p:sldId id="370" r:id="rId12"/>
    <p:sldId id="371" r:id="rId13"/>
    <p:sldId id="372" r:id="rId14"/>
    <p:sldId id="349" r:id="rId15"/>
    <p:sldId id="350" r:id="rId16"/>
    <p:sldId id="351" r:id="rId17"/>
    <p:sldId id="352" r:id="rId18"/>
    <p:sldId id="353" r:id="rId19"/>
    <p:sldId id="354" r:id="rId20"/>
    <p:sldId id="355" r:id="rId21"/>
    <p:sldId id="356" r:id="rId22"/>
    <p:sldId id="357" r:id="rId23"/>
    <p:sldId id="279" r:id="rId24"/>
    <p:sldId id="358" r:id="rId25"/>
    <p:sldId id="359" r:id="rId26"/>
    <p:sldId id="360" r:id="rId27"/>
    <p:sldId id="361" r:id="rId28"/>
    <p:sldId id="362" r:id="rId29"/>
    <p:sldId id="315" r:id="rId30"/>
    <p:sldId id="284" r:id="rId31"/>
    <p:sldId id="285" r:id="rId33"/>
    <p:sldId id="286" r:id="rId34"/>
    <p:sldId id="257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ngfei He" initials="X" lastIdx="3" clrIdx="0"/>
  <p:cmAuthor id="2" name="Haku Bo Li" initials="H" lastIdx="1" clrIdx="1"/>
  <p:cmAuthor id="3" name="Zheng He" initials="Z" lastIdx="5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  <a:srgbClr val="F5A21B"/>
    <a:srgbClr val="705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2E4E3C-2125-451D-9803-A3215D7DA773}" type="doc">
      <dgm:prSet loTypeId="picture" loCatId="picture" qsTypeId="urn:microsoft.com/office/officeart/2005/8/quickstyle/simple1" qsCatId="simple" csTypeId="urn:microsoft.com/office/officeart/2005/8/colors/accent0_1" csCatId="accent1" phldr="0"/>
      <dgm:spPr/>
      <dgm:t>
        <a:bodyPr/>
        <a:p>
          <a:endParaRPr lang="zh-CN" altLang="en-US"/>
        </a:p>
      </dgm:t>
    </dgm:pt>
    <dgm:pt modelId="{EDA576E6-0432-4AA1-88D2-DFBFA1AEB5D2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>
              <a:solidFill>
                <a:srgbClr val="C00000"/>
              </a:solidFill>
            </a:rPr>
            <a:t>完全燃烧的颜色：蓝色</a:t>
          </a:r>
          <a:r>
            <a:rPr lang="zh-CN" altLang="en-US" sz="1600" b="1">
              <a:solidFill>
                <a:srgbClr val="C00000"/>
              </a:solidFill>
            </a:rPr>
            <a:t/>
          </a:r>
          <a:endParaRPr lang="zh-CN" altLang="en-US" sz="1600" b="1">
            <a:solidFill>
              <a:srgbClr val="C00000"/>
            </a:solidFill>
          </a:endParaRPr>
        </a:p>
      </dgm:t>
    </dgm:pt>
    <dgm:pt modelId="{39720828-9BA5-4DE4-AAFA-8EF62D12E36F}" cxnId="{0DB22393-67E9-4735-BD77-9E3EDAAD020C}" type="parTrans">
      <dgm:prSet/>
      <dgm:spPr/>
      <dgm:t>
        <a:bodyPr/>
        <a:p>
          <a:endParaRPr lang="zh-CN" altLang="en-US"/>
        </a:p>
      </dgm:t>
    </dgm:pt>
    <dgm:pt modelId="{993C92BE-1485-492E-A26B-8BDE04E08D4B}" cxnId="{0DB22393-67E9-4735-BD77-9E3EDAAD020C}" type="sibTrans">
      <dgm:prSet/>
      <dgm:spPr/>
      <dgm:t>
        <a:bodyPr/>
        <a:p>
          <a:endParaRPr lang="zh-CN" altLang="en-US"/>
        </a:p>
      </dgm:t>
    </dgm:pt>
    <dgm:pt modelId="{945AD479-A0B4-4ACE-947A-DF3C25C21ACF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>
              <a:solidFill>
                <a:srgbClr val="C00000"/>
              </a:solidFill>
            </a:rPr>
            <a:t>一般的</a:t>
          </a:r>
          <a:r>
            <a:rPr lang="zh-CN" altLang="en-US" sz="1400" b="1">
              <a:solidFill>
                <a:srgbClr val="C00000"/>
              </a:solidFill>
            </a:rPr>
            <a:t>颜色：蓝中带黄</a:t>
          </a:r>
          <a:r>
            <a:rPr lang="en-US" altLang="zh-CN" sz="1400" b="1">
              <a:solidFill>
                <a:srgbClr val="C00000"/>
              </a:solidFill>
            </a:rPr>
            <a:t>/</a:t>
          </a:r>
          <a:r>
            <a:rPr lang="zh-CN" altLang="en-US" sz="1400" b="1">
              <a:solidFill>
                <a:srgbClr val="C00000"/>
              </a:solidFill>
            </a:rPr>
            <a:t>红</a:t>
          </a:r>
          <a:r>
            <a:rPr lang="zh-CN" altLang="en-US" sz="1400" b="1">
              <a:solidFill>
                <a:srgbClr val="C00000"/>
              </a:solidFill>
            </a:rPr>
            <a:t/>
          </a:r>
          <a:endParaRPr lang="zh-CN" altLang="en-US" sz="1400" b="1">
            <a:solidFill>
              <a:srgbClr val="C00000"/>
            </a:solidFill>
          </a:endParaRPr>
        </a:p>
      </dgm:t>
    </dgm:pt>
    <dgm:pt modelId="{E3ACBB95-F3BC-400F-88B9-6A844AD4CD09}" cxnId="{26BDC691-3434-459F-965D-03B0CA9D5377}" type="parTrans">
      <dgm:prSet/>
      <dgm:spPr/>
      <dgm:t>
        <a:bodyPr/>
        <a:p>
          <a:endParaRPr lang="zh-CN" altLang="en-US"/>
        </a:p>
      </dgm:t>
    </dgm:pt>
    <dgm:pt modelId="{E34E56A8-E6F4-4FE4-B351-140681C1F508}" cxnId="{26BDC691-3434-459F-965D-03B0CA9D5377}" type="sibTrans">
      <dgm:prSet/>
      <dgm:spPr/>
      <dgm:t>
        <a:bodyPr/>
        <a:p>
          <a:endParaRPr lang="zh-CN" altLang="en-US"/>
        </a:p>
      </dgm:t>
    </dgm:pt>
    <dgm:pt modelId="{B2FE6ECF-0199-4448-B293-0FE5E8A19954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>
              <a:solidFill>
                <a:srgbClr val="C00000"/>
              </a:solidFill>
            </a:rPr>
            <a:t>燃烧不充分的颜色：红色</a:t>
          </a:r>
          <a:r>
            <a:rPr lang="en-US" altLang="zh-CN" sz="1400" b="1">
              <a:solidFill>
                <a:srgbClr val="C00000"/>
              </a:solidFill>
            </a:rPr>
            <a:t>/</a:t>
          </a:r>
          <a:r>
            <a:rPr lang="zh-CN" altLang="en-US" sz="1400" b="1">
              <a:solidFill>
                <a:srgbClr val="C00000"/>
              </a:solidFill>
            </a:rPr>
            <a:t>黄色</a:t>
          </a:r>
          <a:r>
            <a:rPr lang="zh-CN" altLang="en-US" sz="1400" b="1">
              <a:solidFill>
                <a:srgbClr val="C00000"/>
              </a:solidFill>
            </a:rPr>
            <a:t/>
          </a:r>
          <a:endParaRPr lang="zh-CN" altLang="en-US" sz="1400" b="1">
            <a:solidFill>
              <a:srgbClr val="C00000"/>
            </a:solidFill>
          </a:endParaRPr>
        </a:p>
      </dgm:t>
    </dgm:pt>
    <dgm:pt modelId="{620DF10A-70C9-4AF0-9BC9-9168CC6255C5}" cxnId="{467E4AF8-D6AC-49DA-A155-F259C9F522F8}" type="parTrans">
      <dgm:prSet/>
      <dgm:spPr/>
      <dgm:t>
        <a:bodyPr/>
        <a:p>
          <a:endParaRPr lang="zh-CN" altLang="en-US"/>
        </a:p>
      </dgm:t>
    </dgm:pt>
    <dgm:pt modelId="{8FACEE80-3C77-4B3C-AEEB-3DB7EFDE2242}" cxnId="{467E4AF8-D6AC-49DA-A155-F259C9F522F8}" type="sibTrans">
      <dgm:prSet/>
      <dgm:spPr/>
      <dgm:t>
        <a:bodyPr/>
        <a:p>
          <a:endParaRPr lang="zh-CN" altLang="en-US"/>
        </a:p>
      </dgm:t>
    </dgm:pt>
    <dgm:pt modelId="{49A0B800-F49D-437E-B575-0505E7142E17}" type="pres">
      <dgm:prSet presAssocID="{DC2E4E3C-2125-451D-9803-A3215D7DA773}" presName="Name0" presStyleCnt="0">
        <dgm:presLayoutVars>
          <dgm:dir/>
          <dgm:resizeHandles val="exact"/>
        </dgm:presLayoutVars>
      </dgm:prSet>
      <dgm:spPr/>
    </dgm:pt>
    <dgm:pt modelId="{92AA6A82-8C66-4059-AE77-A0C7A6704696}" type="pres">
      <dgm:prSet presAssocID="{EDA576E6-0432-4AA1-88D2-DFBFA1AEB5D2}" presName="composite" presStyleCnt="0"/>
      <dgm:spPr/>
    </dgm:pt>
    <dgm:pt modelId="{613FBF39-9E33-4864-9B1B-66B0026C5F97}" type="pres">
      <dgm:prSet presAssocID="{EDA576E6-0432-4AA1-88D2-DFBFA1AEB5D2}" presName="rect1" presStyleLbl="bgShp" presStyleIdx="0" presStyleCnt="3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7549EC32-4C53-4A6D-967B-E655275E2C8D}" type="pres">
      <dgm:prSet presAssocID="{EDA576E6-0432-4AA1-88D2-DFBFA1AEB5D2}" presName="rect2" presStyleLbl="trBgShp" presStyleIdx="0" presStyleCnt="3">
        <dgm:presLayoutVars>
          <dgm:bulletEnabled val="1"/>
        </dgm:presLayoutVars>
      </dgm:prSet>
      <dgm:spPr/>
    </dgm:pt>
    <dgm:pt modelId="{2321C5FF-4CF5-4813-B82F-6DC6BD543882}" type="pres">
      <dgm:prSet presAssocID="{993C92BE-1485-492E-A26B-8BDE04E08D4B}" presName="sibTrans" presStyleCnt="0"/>
      <dgm:spPr/>
    </dgm:pt>
    <dgm:pt modelId="{50D3EAF5-C434-4A4A-AA3B-95765A574EF3}" type="pres">
      <dgm:prSet presAssocID="{945AD479-A0B4-4ACE-947A-DF3C25C21ACF}" presName="composite" presStyleCnt="0"/>
      <dgm:spPr/>
    </dgm:pt>
    <dgm:pt modelId="{817D420E-F1BF-4264-A2E8-55F1D73B915D}" type="pres">
      <dgm:prSet presAssocID="{945AD479-A0B4-4ACE-947A-DF3C25C21ACF}" presName="rect1" presStyleLbl="bgShp" presStyleIdx="1" presStyleCnt="3"/>
      <dgm:spPr>
        <a:blipFill>
          <a:blip xmlns:r="http://schemas.openxmlformats.org/officeDocument/2006/relationships" r:embed="rId2"/>
          <a:stretch>
            <a:fillRect/>
          </a:stretch>
        </a:blipFill>
      </dgm:spPr>
    </dgm:pt>
    <dgm:pt modelId="{1B602C1F-FB32-44A2-BAFE-64BB0DDD37C4}" type="pres">
      <dgm:prSet presAssocID="{945AD479-A0B4-4ACE-947A-DF3C25C21ACF}" presName="rect2" presStyleLbl="trBgShp" presStyleIdx="1" presStyleCnt="3">
        <dgm:presLayoutVars>
          <dgm:bulletEnabled val="1"/>
        </dgm:presLayoutVars>
      </dgm:prSet>
      <dgm:spPr/>
    </dgm:pt>
    <dgm:pt modelId="{F2BB8720-6B2F-47A5-817E-9B597FCE45EC}" type="pres">
      <dgm:prSet presAssocID="{E34E56A8-E6F4-4FE4-B351-140681C1F508}" presName="sibTrans" presStyleCnt="0"/>
      <dgm:spPr/>
    </dgm:pt>
    <dgm:pt modelId="{8281B904-70D8-446B-A904-D7E47111B087}" type="pres">
      <dgm:prSet presAssocID="{B2FE6ECF-0199-4448-B293-0FE5E8A19954}" presName="composite" presStyleCnt="0"/>
      <dgm:spPr/>
    </dgm:pt>
    <dgm:pt modelId="{36A808A9-5B9F-42FC-A77E-62D89E7CEBB3}" type="pres">
      <dgm:prSet presAssocID="{B2FE6ECF-0199-4448-B293-0FE5E8A19954}" presName="rect1" presStyleLbl="bgShp" presStyleIdx="2" presStyleCnt="3"/>
      <dgm:spPr>
        <a:blipFill>
          <a:blip xmlns:r="http://schemas.openxmlformats.org/officeDocument/2006/relationships" r:embed="rId3"/>
          <a:stretch>
            <a:fillRect/>
          </a:stretch>
        </a:blipFill>
      </dgm:spPr>
    </dgm:pt>
    <dgm:pt modelId="{BDEAC496-E6B2-4C26-A3B5-585AAF156D36}" type="pres">
      <dgm:prSet presAssocID="{B2FE6ECF-0199-4448-B293-0FE5E8A19954}" presName="rect2" presStyleLbl="trBgShp" presStyleIdx="2" presStyleCnt="3">
        <dgm:presLayoutVars>
          <dgm:bulletEnabled val="1"/>
        </dgm:presLayoutVars>
      </dgm:prSet>
      <dgm:spPr/>
    </dgm:pt>
  </dgm:ptLst>
  <dgm:cxnLst>
    <dgm:cxn modelId="{0DB22393-67E9-4735-BD77-9E3EDAAD020C}" srcId="{DC2E4E3C-2125-451D-9803-A3215D7DA773}" destId="{EDA576E6-0432-4AA1-88D2-DFBFA1AEB5D2}" srcOrd="0" destOrd="0" parTransId="{39720828-9BA5-4DE4-AAFA-8EF62D12E36F}" sibTransId="{993C92BE-1485-492E-A26B-8BDE04E08D4B}"/>
    <dgm:cxn modelId="{26BDC691-3434-459F-965D-03B0CA9D5377}" srcId="{DC2E4E3C-2125-451D-9803-A3215D7DA773}" destId="{945AD479-A0B4-4ACE-947A-DF3C25C21ACF}" srcOrd="1" destOrd="0" parTransId="{E3ACBB95-F3BC-400F-88B9-6A844AD4CD09}" sibTransId="{E34E56A8-E6F4-4FE4-B351-140681C1F508}"/>
    <dgm:cxn modelId="{467E4AF8-D6AC-49DA-A155-F259C9F522F8}" srcId="{DC2E4E3C-2125-451D-9803-A3215D7DA773}" destId="{B2FE6ECF-0199-4448-B293-0FE5E8A19954}" srcOrd="2" destOrd="0" parTransId="{620DF10A-70C9-4AF0-9BC9-9168CC6255C5}" sibTransId="{8FACEE80-3C77-4B3C-AEEB-3DB7EFDE2242}"/>
    <dgm:cxn modelId="{F662CDD6-00A4-43EC-88DB-4A45F554FB45}" type="presOf" srcId="{DC2E4E3C-2125-451D-9803-A3215D7DA773}" destId="{49A0B800-F49D-437E-B575-0505E7142E17}" srcOrd="0" destOrd="0" presId="urn:microsoft.com/office/officeart/2008/layout/BendingPictureSemiTransparentText"/>
    <dgm:cxn modelId="{FB9CE405-E8C7-41F3-ADE7-9F0C8FBE1103}" type="presParOf" srcId="{49A0B800-F49D-437E-B575-0505E7142E17}" destId="{92AA6A82-8C66-4059-AE77-A0C7A6704696}" srcOrd="0" destOrd="0" presId="urn:microsoft.com/office/officeart/2008/layout/BendingPictureSemiTransparentText"/>
    <dgm:cxn modelId="{45489555-2C26-4A01-8474-F47813557D5A}" type="presParOf" srcId="{92AA6A82-8C66-4059-AE77-A0C7A6704696}" destId="{613FBF39-9E33-4864-9B1B-66B0026C5F97}" srcOrd="0" destOrd="0" presId="urn:microsoft.com/office/officeart/2008/layout/BendingPictureSemiTransparentText"/>
    <dgm:cxn modelId="{86ABEEF5-5276-4332-BBC3-3217CD1A45E4}" type="presParOf" srcId="{92AA6A82-8C66-4059-AE77-A0C7A6704696}" destId="{7549EC32-4C53-4A6D-967B-E655275E2C8D}" srcOrd="1" destOrd="0" presId="urn:microsoft.com/office/officeart/2008/layout/BendingPictureSemiTransparentText"/>
    <dgm:cxn modelId="{CB062F2B-2824-4EC2-926D-1C9C44D88219}" type="presOf" srcId="{EDA576E6-0432-4AA1-88D2-DFBFA1AEB5D2}" destId="{7549EC32-4C53-4A6D-967B-E655275E2C8D}" srcOrd="0" destOrd="0" presId="urn:microsoft.com/office/officeart/2008/layout/BendingPictureSemiTransparentText"/>
    <dgm:cxn modelId="{16A3F70B-5B70-4B05-B90A-90C93EC6CDBC}" type="presParOf" srcId="{49A0B800-F49D-437E-B575-0505E7142E17}" destId="{2321C5FF-4CF5-4813-B82F-6DC6BD543882}" srcOrd="1" destOrd="0" presId="urn:microsoft.com/office/officeart/2008/layout/BendingPictureSemiTransparentText"/>
    <dgm:cxn modelId="{8DAC6415-75DB-4FAC-A3C1-D595164EE72A}" type="presParOf" srcId="{49A0B800-F49D-437E-B575-0505E7142E17}" destId="{50D3EAF5-C434-4A4A-AA3B-95765A574EF3}" srcOrd="2" destOrd="0" presId="urn:microsoft.com/office/officeart/2008/layout/BendingPictureSemiTransparentText"/>
    <dgm:cxn modelId="{DA4C6241-4097-40D2-B161-BDC8883D8213}" type="presParOf" srcId="{50D3EAF5-C434-4A4A-AA3B-95765A574EF3}" destId="{817D420E-F1BF-4264-A2E8-55F1D73B915D}" srcOrd="0" destOrd="2" presId="urn:microsoft.com/office/officeart/2008/layout/BendingPictureSemiTransparentText"/>
    <dgm:cxn modelId="{777A0EDB-7841-4DA2-8BE3-F7C8B02EF739}" type="presParOf" srcId="{50D3EAF5-C434-4A4A-AA3B-95765A574EF3}" destId="{1B602C1F-FB32-44A2-BAFE-64BB0DDD37C4}" srcOrd="1" destOrd="2" presId="urn:microsoft.com/office/officeart/2008/layout/BendingPictureSemiTransparentText"/>
    <dgm:cxn modelId="{04036108-10DE-4FFF-8AF9-7387B04A9E45}" type="presOf" srcId="{945AD479-A0B4-4ACE-947A-DF3C25C21ACF}" destId="{1B602C1F-FB32-44A2-BAFE-64BB0DDD37C4}" srcOrd="0" destOrd="0" presId="urn:microsoft.com/office/officeart/2008/layout/BendingPictureSemiTransparentText"/>
    <dgm:cxn modelId="{E4B956FD-9F65-4D42-8DCB-2A33AFB9A3C7}" type="presParOf" srcId="{49A0B800-F49D-437E-B575-0505E7142E17}" destId="{F2BB8720-6B2F-47A5-817E-9B597FCE45EC}" srcOrd="3" destOrd="0" presId="urn:microsoft.com/office/officeart/2008/layout/BendingPictureSemiTransparentText"/>
    <dgm:cxn modelId="{DF2D52F7-EE80-4493-9E97-FA7D5E2B0E8F}" type="presParOf" srcId="{49A0B800-F49D-437E-B575-0505E7142E17}" destId="{8281B904-70D8-446B-A904-D7E47111B087}" srcOrd="4" destOrd="0" presId="urn:microsoft.com/office/officeart/2008/layout/BendingPictureSemiTransparentText"/>
    <dgm:cxn modelId="{8C2BAD9A-B3F6-4CD7-B663-641B9C56B815}" type="presParOf" srcId="{8281B904-70D8-446B-A904-D7E47111B087}" destId="{36A808A9-5B9F-42FC-A77E-62D89E7CEBB3}" srcOrd="0" destOrd="4" presId="urn:microsoft.com/office/officeart/2008/layout/BendingPictureSemiTransparentText"/>
    <dgm:cxn modelId="{4D488431-C402-466E-A6D5-B06DA043819E}" type="presParOf" srcId="{8281B904-70D8-446B-A904-D7E47111B087}" destId="{BDEAC496-E6B2-4C26-A3B5-585AAF156D36}" srcOrd="1" destOrd="4" presId="urn:microsoft.com/office/officeart/2008/layout/BendingPictureSemiTransparentText"/>
    <dgm:cxn modelId="{DA1CA19E-2C90-4724-B38C-BD5FC91740E2}" type="presOf" srcId="{B2FE6ECF-0199-4448-B293-0FE5E8A19954}" destId="{BDEAC496-E6B2-4C26-A3B5-585AAF156D36}" srcOrd="0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9144000" cy="2556000"/>
        <a:chOff x="0" y="0"/>
        <a:chExt cx="9144000" cy="2556000"/>
      </a:xfrm>
    </dsp:grpSpPr>
    <dsp:sp modelId="{613FBF39-9E33-4864-9B1B-66B0026C5F97}">
      <dsp:nvSpPr>
        <dsp:cNvPr id="3" name="矩形 2"/>
        <dsp:cNvSpPr/>
      </dsp:nvSpPr>
      <dsp:spPr bwMode="white">
        <a:xfrm>
          <a:off x="-27" y="54910"/>
          <a:ext cx="2853957" cy="2446179"/>
        </a:xfrm>
        <a:prstGeom prst="rect">
          <a:avLst/>
        </a:prstGeom>
        <a:blipFill>
          <a:blip r:embed="rId1"/>
          <a:stretch>
            <a:fillRect/>
          </a:stretch>
        </a:blipFill>
      </dsp:spPr>
      <dsp:style>
        <a:lnRef idx="0">
          <a:schemeClr val="accent1"/>
        </a:lnRef>
        <a:fillRef idx="1">
          <a:schemeClr val="accent1">
            <a:tint val="40000"/>
          </a:schemeClr>
        </a:fillRef>
        <a:effectRef idx="0">
          <a:scrgbClr r="0" g="0" b="0"/>
        </a:effectRef>
        <a:fontRef idx="minor"/>
      </dsp:style>
      <dsp:txXfrm>
        <a:off x="-27" y="54910"/>
        <a:ext cx="2853957" cy="2446179"/>
      </dsp:txXfrm>
    </dsp:sp>
    <dsp:sp modelId="{7549EC32-4C53-4A6D-967B-E655275E2C8D}">
      <dsp:nvSpPr>
        <dsp:cNvPr id="4" name="矩形 3"/>
        <dsp:cNvSpPr/>
      </dsp:nvSpPr>
      <dsp:spPr bwMode="white">
        <a:xfrm>
          <a:off x="-27" y="1767236"/>
          <a:ext cx="2853957" cy="587083"/>
        </a:xfrm>
        <a:prstGeom prst="rect">
          <a:avLst/>
        </a:prstGeom>
      </dsp:spPr>
      <dsp:style>
        <a:lnRef idx="0">
          <a:schemeClr val="accent1"/>
        </a:lnRef>
        <a:fillRef idx="1">
          <a:schemeClr val="accent1">
            <a:tint val="50000"/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40640" tIns="40640" rIns="40640" bIns="4064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>
              <a:solidFill>
                <a:schemeClr val="lt1"/>
              </a:solidFill>
            </a:rPr>
            <a:t>完全燃烧的颜色：蓝色</a:t>
          </a:r>
          <a:endParaRPr lang="zh-CN" altLang="en-US" b="1">
            <a:solidFill>
              <a:schemeClr val="lt1"/>
            </a:solidFill>
          </a:endParaRPr>
        </a:p>
      </dsp:txBody>
      <dsp:txXfrm>
        <a:off x="-27" y="1767236"/>
        <a:ext cx="2853957" cy="587083"/>
      </dsp:txXfrm>
    </dsp:sp>
    <dsp:sp modelId="{817D420E-F1BF-4264-A2E8-55F1D73B915D}">
      <dsp:nvSpPr>
        <dsp:cNvPr id="5" name="矩形 4"/>
        <dsp:cNvSpPr/>
      </dsp:nvSpPr>
      <dsp:spPr bwMode="white">
        <a:xfrm>
          <a:off x="3145026" y="54910"/>
          <a:ext cx="2853957" cy="2446179"/>
        </a:xfrm>
        <a:prstGeom prst="rect">
          <a:avLst/>
        </a:prstGeom>
        <a:blipFill>
          <a:blip r:embed="rId2"/>
          <a:stretch>
            <a:fillRect/>
          </a:stretch>
        </a:blipFill>
      </dsp:spPr>
      <dsp:style>
        <a:lnRef idx="0">
          <a:schemeClr val="accent1"/>
        </a:lnRef>
        <a:fillRef idx="1">
          <a:schemeClr val="accent1">
            <a:tint val="40000"/>
          </a:schemeClr>
        </a:fillRef>
        <a:effectRef idx="0">
          <a:scrgbClr r="0" g="0" b="0"/>
        </a:effectRef>
        <a:fontRef idx="minor"/>
      </dsp:style>
      <dsp:txXfrm>
        <a:off x="3145026" y="54910"/>
        <a:ext cx="2853957" cy="2446179"/>
      </dsp:txXfrm>
    </dsp:sp>
    <dsp:sp modelId="{1B602C1F-FB32-44A2-BAFE-64BB0DDD37C4}">
      <dsp:nvSpPr>
        <dsp:cNvPr id="6" name="矩形 5"/>
        <dsp:cNvSpPr/>
      </dsp:nvSpPr>
      <dsp:spPr bwMode="white">
        <a:xfrm>
          <a:off x="3145026" y="1767236"/>
          <a:ext cx="2853957" cy="587083"/>
        </a:xfrm>
        <a:prstGeom prst="rect">
          <a:avLst/>
        </a:prstGeom>
      </dsp:spPr>
      <dsp:style>
        <a:lnRef idx="0">
          <a:schemeClr val="accent1"/>
        </a:lnRef>
        <a:fillRef idx="1">
          <a:schemeClr val="accent1">
            <a:tint val="50000"/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40640" tIns="40640" rIns="40640" bIns="4064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>
              <a:solidFill>
                <a:schemeClr val="lt1"/>
              </a:solidFill>
            </a:rPr>
            <a:t>一般的</a:t>
          </a:r>
          <a:r>
            <a:rPr lang="zh-CN" altLang="en-US" b="1">
              <a:solidFill>
                <a:schemeClr val="lt1"/>
              </a:solidFill>
            </a:rPr>
            <a:t>颜色：蓝中带黄</a:t>
          </a:r>
          <a:r>
            <a:rPr lang="en-US" altLang="zh-CN" b="1">
              <a:solidFill>
                <a:schemeClr val="lt1"/>
              </a:solidFill>
            </a:rPr>
            <a:t>/</a:t>
          </a:r>
          <a:r>
            <a:rPr lang="zh-CN" altLang="en-US" b="1">
              <a:solidFill>
                <a:schemeClr val="lt1"/>
              </a:solidFill>
            </a:rPr>
            <a:t>红</a:t>
          </a:r>
          <a:endParaRPr lang="zh-CN" altLang="en-US" b="1">
            <a:solidFill>
              <a:schemeClr val="lt1"/>
            </a:solidFill>
          </a:endParaRPr>
        </a:p>
      </dsp:txBody>
      <dsp:txXfrm>
        <a:off x="3145026" y="1767236"/>
        <a:ext cx="2853957" cy="587083"/>
      </dsp:txXfrm>
    </dsp:sp>
    <dsp:sp modelId="{36A808A9-5B9F-42FC-A77E-62D89E7CEBB3}">
      <dsp:nvSpPr>
        <dsp:cNvPr id="7" name="矩形 6"/>
        <dsp:cNvSpPr/>
      </dsp:nvSpPr>
      <dsp:spPr bwMode="white">
        <a:xfrm>
          <a:off x="6290079" y="54910"/>
          <a:ext cx="2853957" cy="2446179"/>
        </a:xfrm>
        <a:prstGeom prst="rect">
          <a:avLst/>
        </a:prstGeom>
        <a:blipFill>
          <a:blip r:embed="rId3"/>
          <a:stretch>
            <a:fillRect/>
          </a:stretch>
        </a:blipFill>
      </dsp:spPr>
      <dsp:style>
        <a:lnRef idx="0">
          <a:schemeClr val="accent1"/>
        </a:lnRef>
        <a:fillRef idx="1">
          <a:schemeClr val="accent1">
            <a:tint val="40000"/>
          </a:schemeClr>
        </a:fillRef>
        <a:effectRef idx="0">
          <a:scrgbClr r="0" g="0" b="0"/>
        </a:effectRef>
        <a:fontRef idx="minor"/>
      </dsp:style>
      <dsp:txXfrm>
        <a:off x="6290079" y="54910"/>
        <a:ext cx="2853957" cy="2446179"/>
      </dsp:txXfrm>
    </dsp:sp>
    <dsp:sp modelId="{BDEAC496-E6B2-4C26-A3B5-585AAF156D36}">
      <dsp:nvSpPr>
        <dsp:cNvPr id="8" name="矩形 7"/>
        <dsp:cNvSpPr/>
      </dsp:nvSpPr>
      <dsp:spPr bwMode="white">
        <a:xfrm>
          <a:off x="6290079" y="1767236"/>
          <a:ext cx="2853957" cy="587083"/>
        </a:xfrm>
        <a:prstGeom prst="rect">
          <a:avLst/>
        </a:prstGeom>
      </dsp:spPr>
      <dsp:style>
        <a:lnRef idx="0">
          <a:schemeClr val="accent1"/>
        </a:lnRef>
        <a:fillRef idx="1">
          <a:schemeClr val="accent1">
            <a:tint val="50000"/>
            <a:alpha val="40000"/>
          </a:schemeClr>
        </a:fillRef>
        <a:effectRef idx="0">
          <a:scrgbClr r="0" g="0" b="0"/>
        </a:effectRef>
        <a:fontRef idx="minor"/>
      </dsp:style>
      <dsp:txBody>
        <a:bodyPr vert="horz" wrap="square" lIns="40640" tIns="40640" rIns="40640" bIns="4064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>
              <a:solidFill>
                <a:schemeClr val="lt1"/>
              </a:solidFill>
            </a:rPr>
            <a:t>燃烧不充分的颜色：红色</a:t>
          </a:r>
          <a:r>
            <a:rPr lang="en-US" altLang="zh-CN" b="1">
              <a:solidFill>
                <a:schemeClr val="lt1"/>
              </a:solidFill>
            </a:rPr>
            <a:t>/</a:t>
          </a:r>
          <a:r>
            <a:rPr lang="zh-CN" altLang="en-US" b="1">
              <a:solidFill>
                <a:schemeClr val="lt1"/>
              </a:solidFill>
            </a:rPr>
            <a:t>黄色</a:t>
          </a:r>
          <a:endParaRPr lang="zh-CN" altLang="en-US" b="1">
            <a:solidFill>
              <a:schemeClr val="lt1"/>
            </a:solidFill>
          </a:endParaRPr>
        </a:p>
      </dsp:txBody>
      <dsp:txXfrm>
        <a:off x="6290079" y="1767236"/>
        <a:ext cx="2853957" cy="587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封底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80周年+燃气新LOGO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53642" t="78830" r="5795" b="8304"/>
          <a:stretch>
            <a:fillRect/>
          </a:stretch>
        </p:blipFill>
        <p:spPr>
          <a:xfrm>
            <a:off x="10490201" y="103723"/>
            <a:ext cx="1589617" cy="69853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80周年+燃气新LOGO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53642" t="78830" r="5795" b="8304"/>
          <a:stretch>
            <a:fillRect/>
          </a:stretch>
        </p:blipFill>
        <p:spPr>
          <a:xfrm>
            <a:off x="10490201" y="103723"/>
            <a:ext cx="1589617" cy="69853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CFE3D-CA58-4EC6-9DD1-87CB880B31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52C58-3776-450A-9F76-4CDBB39558C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.xml"/><Relationship Id="rId8" Type="http://schemas.openxmlformats.org/officeDocument/2006/relationships/image" Target="../media/image29.jpeg"/><Relationship Id="rId7" Type="http://schemas.openxmlformats.org/officeDocument/2006/relationships/tags" Target="../tags/tag3.xml"/><Relationship Id="rId6" Type="http://schemas.openxmlformats.org/officeDocument/2006/relationships/image" Target="../media/image28.jpeg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11.xml"/><Relationship Id="rId15" Type="http://schemas.openxmlformats.org/officeDocument/2006/relationships/tags" Target="../tags/tag10.xml"/><Relationship Id="rId14" Type="http://schemas.openxmlformats.org/officeDocument/2006/relationships/tags" Target="../tags/tag9.xml"/><Relationship Id="rId13" Type="http://schemas.openxmlformats.org/officeDocument/2006/relationships/tags" Target="../tags/tag8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tags" Target="../tags/tag5.xml"/><Relationship Id="rId1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3.png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9.png"/><Relationship Id="rId3" Type="http://schemas.openxmlformats.org/officeDocument/2006/relationships/image" Target="../media/image8.emf"/><Relationship Id="rId2" Type="http://schemas.openxmlformats.org/officeDocument/2006/relationships/image" Target="../media/image30.png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image" Target="../media/image9.png"/><Relationship Id="rId19" Type="http://schemas.openxmlformats.org/officeDocument/2006/relationships/slideLayout" Target="../slideLayouts/slideLayout2.xml"/><Relationship Id="rId18" Type="http://schemas.openxmlformats.org/officeDocument/2006/relationships/tags" Target="../tags/tag28.xml"/><Relationship Id="rId17" Type="http://schemas.openxmlformats.org/officeDocument/2006/relationships/tags" Target="../tags/tag27.xml"/><Relationship Id="rId16" Type="http://schemas.openxmlformats.org/officeDocument/2006/relationships/tags" Target="../tags/tag26.xml"/><Relationship Id="rId15" Type="http://schemas.openxmlformats.org/officeDocument/2006/relationships/tags" Target="../tags/tag25.xml"/><Relationship Id="rId14" Type="http://schemas.openxmlformats.org/officeDocument/2006/relationships/tags" Target="../tags/tag24.xml"/><Relationship Id="rId13" Type="http://schemas.openxmlformats.org/officeDocument/2006/relationships/tags" Target="../tags/tag23.xml"/><Relationship Id="rId12" Type="http://schemas.openxmlformats.org/officeDocument/2006/relationships/tags" Target="../tags/tag22.xml"/><Relationship Id="rId11" Type="http://schemas.openxmlformats.org/officeDocument/2006/relationships/tags" Target="../tags/tag21.xml"/><Relationship Id="rId10" Type="http://schemas.openxmlformats.org/officeDocument/2006/relationships/tags" Target="../tags/tag20.xml"/><Relationship Id="rId1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jpeg"/><Relationship Id="rId8" Type="http://schemas.openxmlformats.org/officeDocument/2006/relationships/tags" Target="../tags/tag32.xml"/><Relationship Id="rId7" Type="http://schemas.openxmlformats.org/officeDocument/2006/relationships/image" Target="../media/image35.png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image" Target="../media/image34.png"/><Relationship Id="rId30" Type="http://schemas.openxmlformats.org/officeDocument/2006/relationships/slideLayout" Target="../slideLayouts/slideLayout2.xml"/><Relationship Id="rId3" Type="http://schemas.openxmlformats.org/officeDocument/2006/relationships/tags" Target="../tags/tag29.xml"/><Relationship Id="rId29" Type="http://schemas.openxmlformats.org/officeDocument/2006/relationships/tags" Target="../tags/tag50.xml"/><Relationship Id="rId28" Type="http://schemas.openxmlformats.org/officeDocument/2006/relationships/tags" Target="../tags/tag49.xml"/><Relationship Id="rId27" Type="http://schemas.openxmlformats.org/officeDocument/2006/relationships/tags" Target="../tags/tag48.xml"/><Relationship Id="rId26" Type="http://schemas.openxmlformats.org/officeDocument/2006/relationships/tags" Target="../tags/tag47.xml"/><Relationship Id="rId25" Type="http://schemas.openxmlformats.org/officeDocument/2006/relationships/tags" Target="../tags/tag46.xml"/><Relationship Id="rId24" Type="http://schemas.openxmlformats.org/officeDocument/2006/relationships/tags" Target="../tags/tag45.xml"/><Relationship Id="rId23" Type="http://schemas.openxmlformats.org/officeDocument/2006/relationships/tags" Target="../tags/tag44.xml"/><Relationship Id="rId22" Type="http://schemas.openxmlformats.org/officeDocument/2006/relationships/tags" Target="../tags/tag43.xml"/><Relationship Id="rId21" Type="http://schemas.openxmlformats.org/officeDocument/2006/relationships/tags" Target="../tags/tag42.xml"/><Relationship Id="rId20" Type="http://schemas.openxmlformats.org/officeDocument/2006/relationships/tags" Target="../tags/tag41.xml"/><Relationship Id="rId2" Type="http://schemas.openxmlformats.org/officeDocument/2006/relationships/image" Target="../media/image9.png"/><Relationship Id="rId19" Type="http://schemas.openxmlformats.org/officeDocument/2006/relationships/tags" Target="../tags/tag40.xml"/><Relationship Id="rId18" Type="http://schemas.openxmlformats.org/officeDocument/2006/relationships/tags" Target="../tags/tag39.xml"/><Relationship Id="rId17" Type="http://schemas.openxmlformats.org/officeDocument/2006/relationships/tags" Target="../tags/tag38.xml"/><Relationship Id="rId16" Type="http://schemas.openxmlformats.org/officeDocument/2006/relationships/tags" Target="../tags/tag37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image" Target="../media/image38.png"/><Relationship Id="rId12" Type="http://schemas.openxmlformats.org/officeDocument/2006/relationships/tags" Target="../tags/tag34.xml"/><Relationship Id="rId11" Type="http://schemas.openxmlformats.org/officeDocument/2006/relationships/image" Target="../media/image37.png"/><Relationship Id="rId10" Type="http://schemas.openxmlformats.org/officeDocument/2006/relationships/tags" Target="../tags/tag33.xml"/><Relationship Id="rId1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microsoft.com/office/2007/relationships/diagramDrawing" Target="../diagrams/drawin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3" Type="http://schemas.openxmlformats.org/officeDocument/2006/relationships/diagramData" Target="../diagrams/data1.xml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8" Type="http://schemas.openxmlformats.org/officeDocument/2006/relationships/slideLayout" Target="../slideLayouts/slideLayout2.xml"/><Relationship Id="rId37" Type="http://schemas.openxmlformats.org/officeDocument/2006/relationships/image" Target="../media/image46.jpeg"/><Relationship Id="rId36" Type="http://schemas.openxmlformats.org/officeDocument/2006/relationships/image" Target="../media/image45.png"/><Relationship Id="rId35" Type="http://schemas.openxmlformats.org/officeDocument/2006/relationships/image" Target="../media/image44.jpeg"/><Relationship Id="rId34" Type="http://schemas.openxmlformats.org/officeDocument/2006/relationships/image" Target="../media/image43.jpeg"/><Relationship Id="rId33" Type="http://schemas.openxmlformats.org/officeDocument/2006/relationships/image" Target="../media/image42.png"/><Relationship Id="rId32" Type="http://schemas.openxmlformats.org/officeDocument/2006/relationships/tags" Target="../tags/tag80.xml"/><Relationship Id="rId31" Type="http://schemas.openxmlformats.org/officeDocument/2006/relationships/tags" Target="../tags/tag79.xml"/><Relationship Id="rId30" Type="http://schemas.openxmlformats.org/officeDocument/2006/relationships/tags" Target="../tags/tag78.xml"/><Relationship Id="rId3" Type="http://schemas.openxmlformats.org/officeDocument/2006/relationships/tags" Target="../tags/tag51.xml"/><Relationship Id="rId29" Type="http://schemas.openxmlformats.org/officeDocument/2006/relationships/tags" Target="../tags/tag77.xml"/><Relationship Id="rId28" Type="http://schemas.openxmlformats.org/officeDocument/2006/relationships/tags" Target="../tags/tag76.xml"/><Relationship Id="rId27" Type="http://schemas.openxmlformats.org/officeDocument/2006/relationships/tags" Target="../tags/tag75.xml"/><Relationship Id="rId26" Type="http://schemas.openxmlformats.org/officeDocument/2006/relationships/tags" Target="../tags/tag74.xml"/><Relationship Id="rId25" Type="http://schemas.openxmlformats.org/officeDocument/2006/relationships/tags" Target="../tags/tag73.xml"/><Relationship Id="rId24" Type="http://schemas.openxmlformats.org/officeDocument/2006/relationships/tags" Target="../tags/tag72.xml"/><Relationship Id="rId23" Type="http://schemas.openxmlformats.org/officeDocument/2006/relationships/tags" Target="../tags/tag71.xml"/><Relationship Id="rId22" Type="http://schemas.openxmlformats.org/officeDocument/2006/relationships/tags" Target="../tags/tag70.xml"/><Relationship Id="rId21" Type="http://schemas.openxmlformats.org/officeDocument/2006/relationships/tags" Target="../tags/tag69.xml"/><Relationship Id="rId20" Type="http://schemas.openxmlformats.org/officeDocument/2006/relationships/tags" Target="../tags/tag68.xml"/><Relationship Id="rId2" Type="http://schemas.openxmlformats.org/officeDocument/2006/relationships/image" Target="../media/image9.png"/><Relationship Id="rId19" Type="http://schemas.openxmlformats.org/officeDocument/2006/relationships/tags" Target="../tags/tag67.xml"/><Relationship Id="rId18" Type="http://schemas.openxmlformats.org/officeDocument/2006/relationships/tags" Target="../tags/tag66.xml"/><Relationship Id="rId17" Type="http://schemas.openxmlformats.org/officeDocument/2006/relationships/tags" Target="../tags/tag65.xml"/><Relationship Id="rId16" Type="http://schemas.openxmlformats.org/officeDocument/2006/relationships/tags" Target="../tags/tag64.xml"/><Relationship Id="rId15" Type="http://schemas.openxmlformats.org/officeDocument/2006/relationships/tags" Target="../tags/tag63.xml"/><Relationship Id="rId14" Type="http://schemas.openxmlformats.org/officeDocument/2006/relationships/tags" Target="../tags/tag62.xml"/><Relationship Id="rId13" Type="http://schemas.openxmlformats.org/officeDocument/2006/relationships/tags" Target="../tags/tag61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1.png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jpeg"/><Relationship Id="rId3" Type="http://schemas.openxmlformats.org/officeDocument/2006/relationships/image" Target="../media/image47.png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3.jpeg"/><Relationship Id="rId1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4.jpeg"/><Relationship Id="rId1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file:///C:\Users\Administrator\Desktop\&#21326;&#28070;&#29123;&#27668;ppt&#65288;&#29992;&#25143;&#22521;&#35757;&#65289;\&#26477;&#24030;&#19968;&#39184;&#39302;&#29190;&#28856;&#36896;&#25104;2&#20154;&#36935;&#38590;46&#20154;&#21463;&#20260;&#65281;&#27491;&#20540;&#26089;&#39640;&#23792;&#65292;&#20844;&#20132;&#36710;&#21496;&#26426;&#24525;&#30171;&#20572;&#36710;&#24320;&#38376;&#65292;&#30095;&#25955;&#25937;&#21161;&#20854;&#20182;&#20056;&#23458;%20-%20&#35199;&#29916;&#35270;&#39057;.mp4" TargetMode="External"/><Relationship Id="rId3" Type="http://schemas.openxmlformats.org/officeDocument/2006/relationships/image" Target="../media/image55.jpeg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6.png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7.jpeg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8.jpeg"/><Relationship Id="rId1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63.jpeg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3" Type="http://schemas.openxmlformats.org/officeDocument/2006/relationships/image" Target="../media/image59.png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63.jpeg"/><Relationship Id="rId6" Type="http://schemas.openxmlformats.org/officeDocument/2006/relationships/image" Target="../media/image59.png"/><Relationship Id="rId5" Type="http://schemas.openxmlformats.org/officeDocument/2006/relationships/image" Target="../media/image62.jpeg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4.jpeg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emf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821236" y="683215"/>
            <a:ext cx="2973739" cy="566442"/>
            <a:chOff x="821236" y="683215"/>
            <a:chExt cx="2973739" cy="56644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21236" y="683215"/>
              <a:ext cx="1361947" cy="56644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23834" y="683215"/>
              <a:ext cx="1071141" cy="566442"/>
            </a:xfrm>
            <a:prstGeom prst="rect">
              <a:avLst/>
            </a:prstGeom>
          </p:spPr>
        </p:pic>
        <p:cxnSp>
          <p:nvCxnSpPr>
            <p:cNvPr id="9" name="直接连接符 8"/>
            <p:cNvCxnSpPr/>
            <p:nvPr/>
          </p:nvCxnSpPr>
          <p:spPr>
            <a:xfrm>
              <a:off x="2458993" y="683215"/>
              <a:ext cx="0" cy="566442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183515" y="2345690"/>
            <a:ext cx="615188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000" b="1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工商业用户</a:t>
            </a:r>
            <a:endParaRPr lang="zh-CN" altLang="en-US" sz="6000" b="1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000" b="1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安全用气培训</a:t>
            </a:r>
            <a:endParaRPr lang="zh-CN" altLang="en-US" sz="6000" b="1" spc="3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78010" y="6239510"/>
            <a:ext cx="2481580" cy="4235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江门华润燃气有限公司</a:t>
            </a: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图片_202107021259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" y="0"/>
            <a:ext cx="12190495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119284" y="1129314"/>
            <a:ext cx="1043811" cy="3376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5335" b="1" dirty="0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探</a:t>
            </a:r>
            <a:br>
              <a:rPr lang="zh-CN" altLang="en-US" sz="5335" b="1" dirty="0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5335" b="1" dirty="0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头</a:t>
            </a:r>
            <a:br>
              <a:rPr lang="zh-CN" altLang="en-US" sz="5335" b="1" dirty="0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5335" b="1" dirty="0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清</a:t>
            </a:r>
            <a:br>
              <a:rPr lang="zh-CN" altLang="en-US" sz="5335" b="1" dirty="0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5335" b="1" dirty="0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单</a:t>
            </a:r>
            <a:endParaRPr lang="zh-CN" altLang="en-US" sz="5335" b="1" dirty="0" smtClean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图片_202107021259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" y="0"/>
            <a:ext cx="12190495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93989" y="578202"/>
            <a:ext cx="3315984" cy="9124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335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电磁阀</a:t>
            </a:r>
            <a:endParaRPr lang="zh-CN" altLang="en-US" sz="5335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215365" y="1409526"/>
            <a:ext cx="1298626" cy="945610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EF4EC"/>
                </a:soli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 defTabSz="91694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图片_202107021259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15153" y="0"/>
            <a:ext cx="3656302" cy="6857153"/>
          </a:xfrm>
          <a:prstGeom prst="rect">
            <a:avLst/>
          </a:prstGeom>
        </p:spPr>
      </p:pic>
      <p:pic>
        <p:nvPicPr>
          <p:cNvPr id="3" name="图片 2" descr="微信图片_202107021259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622" y="0"/>
            <a:ext cx="3683392" cy="685715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" name="Picture 2" descr="F:\何秋艳\工作\CDR\未标题-1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28" y="551543"/>
            <a:ext cx="1873101" cy="66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-9525" y="1660525"/>
            <a:ext cx="12201525" cy="3874135"/>
          </a:xfrm>
          <a:prstGeom prst="rect">
            <a:avLst/>
          </a:prstGeom>
          <a:solidFill>
            <a:srgbClr val="EC91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 b="1"/>
          </a:p>
        </p:txBody>
      </p:sp>
      <p:sp>
        <p:nvSpPr>
          <p:cNvPr id="7" name="文本框 6"/>
          <p:cNvSpPr txBox="1"/>
          <p:nvPr/>
        </p:nvSpPr>
        <p:spPr>
          <a:xfrm>
            <a:off x="2587943" y="3702685"/>
            <a:ext cx="1837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用气</a:t>
            </a:r>
            <a:r>
              <a:rPr lang="zh-CN" altLang="en-US" sz="3200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常识</a:t>
            </a:r>
            <a:endParaRPr lang="zh-CN" altLang="en-US" sz="3200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72130" y="2541270"/>
            <a:ext cx="869315" cy="9118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600">
                <a:solidFill>
                  <a:srgbClr val="EC9134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en-US" altLang="zh-CN" sz="3600">
              <a:solidFill>
                <a:srgbClr val="EC9134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17980" y="4367530"/>
            <a:ext cx="37776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chemeClr val="bg1"/>
                </a:solidFill>
                <a:latin typeface="Times New Roman" panose="02020603050405020304" charset="0"/>
                <a:ea typeface="华文彩云" panose="02010800040101010101" charset="-122"/>
                <a:cs typeface="Times New Roman" panose="02020603050405020304" charset="0"/>
                <a:sym typeface="+mn-ea"/>
              </a:rPr>
              <a:t>Gas safety knowledge</a:t>
            </a:r>
            <a:endParaRPr lang="zh-CN" altLang="en-US" sz="3200">
              <a:solidFill>
                <a:schemeClr val="bg1"/>
              </a:solidFill>
              <a:latin typeface="Times New Roman" panose="02020603050405020304" charset="0"/>
              <a:ea typeface="华文彩云" panose="02010800040101010101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448550" y="1776095"/>
            <a:ext cx="3662045" cy="364363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161925" cap="sq" cmpd="sng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rcRect t="17853" b="15354"/>
          <a:stretch>
            <a:fillRect/>
          </a:stretch>
        </p:blipFill>
        <p:spPr>
          <a:xfrm>
            <a:off x="1620520" y="1268730"/>
            <a:ext cx="2517775" cy="1666240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softEdge rad="31750"/>
          </a:effectLst>
        </p:spPr>
      </p:pic>
      <p:grpSp>
        <p:nvGrpSpPr>
          <p:cNvPr id="4" name="组合 3"/>
          <p:cNvGrpSpPr/>
          <p:nvPr/>
        </p:nvGrpSpPr>
        <p:grpSpPr>
          <a:xfrm>
            <a:off x="1677035" y="1240876"/>
            <a:ext cx="8536942" cy="5191039"/>
            <a:chOff x="1919" y="1767"/>
            <a:chExt cx="11255" cy="8120"/>
          </a:xfrm>
        </p:grpSpPr>
        <p:sp>
          <p:nvSpPr>
            <p:cNvPr id="6" name="矩形 5"/>
            <p:cNvSpPr/>
            <p:nvPr>
              <p:custDataLst>
                <p:tags r:id="rId4"/>
              </p:custDataLst>
            </p:nvPr>
          </p:nvSpPr>
          <p:spPr>
            <a:xfrm>
              <a:off x="1919" y="5256"/>
              <a:ext cx="3172" cy="4631"/>
            </a:xfrm>
            <a:prstGeom prst="rect">
              <a:avLst/>
            </a:prstGeom>
            <a:solidFill>
              <a:srgbClr val="3498DB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noAutofit/>
            </a:bodyPr>
            <a:lstStyle/>
            <a:p>
              <a:pPr lvl="0" algn="ctr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015" b="1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pic>
          <p:nvPicPr>
            <p:cNvPr id="8" name="图片 7" descr="C:\Users\Administrator\Desktop\微信图片_20210621131230.jpg微信图片_20210621131230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rcRect/>
            <a:stretch>
              <a:fillRect/>
            </a:stretch>
          </p:blipFill>
          <p:spPr>
            <a:xfrm>
              <a:off x="9670" y="1767"/>
              <a:ext cx="3504" cy="2602"/>
            </a:xfrm>
            <a:prstGeom prst="rect">
              <a:avLst/>
            </a:prstGeom>
            <a:ln w="38100">
              <a:solidFill>
                <a:schemeClr val="tx1"/>
              </a:solidFill>
            </a:ln>
            <a:effectLst>
              <a:softEdge rad="31750"/>
            </a:effectLst>
          </p:spPr>
        </p:pic>
        <p:pic>
          <p:nvPicPr>
            <p:cNvPr id="9" name="图片 8" descr="C:\Users\Administrator\Desktop\c5bc766acf2fdbd6e980134f5f725a9.jpgc5bc766acf2fdbd6e980134f5f725a9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5654" y="1767"/>
              <a:ext cx="3468" cy="2602"/>
            </a:xfrm>
            <a:prstGeom prst="rect">
              <a:avLst/>
            </a:prstGeom>
            <a:ln w="38100">
              <a:solidFill>
                <a:schemeClr val="tx1"/>
              </a:solidFill>
            </a:ln>
            <a:effectLst>
              <a:softEdge rad="31750"/>
            </a:effectLst>
          </p:spPr>
        </p:pic>
        <p:sp>
          <p:nvSpPr>
            <p:cNvPr id="14" name="矩形 13"/>
            <p:cNvSpPr/>
            <p:nvPr>
              <p:custDataLst>
                <p:tags r:id="rId9"/>
              </p:custDataLst>
            </p:nvPr>
          </p:nvSpPr>
          <p:spPr>
            <a:xfrm>
              <a:off x="5708" y="5256"/>
              <a:ext cx="3331" cy="4631"/>
            </a:xfrm>
            <a:prstGeom prst="rect">
              <a:avLst/>
            </a:prstGeom>
            <a:solidFill>
              <a:srgbClr val="3498DB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noAutofit/>
            </a:bodyPr>
            <a:lstStyle/>
            <a:p>
              <a:pPr lvl="0" algn="ctr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015" b="1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10"/>
              </p:custDataLst>
            </p:nvPr>
          </p:nvSpPr>
          <p:spPr>
            <a:xfrm>
              <a:off x="9771" y="5256"/>
              <a:ext cx="3331" cy="4631"/>
            </a:xfrm>
            <a:prstGeom prst="rect">
              <a:avLst/>
            </a:prstGeom>
            <a:solidFill>
              <a:srgbClr val="3498DB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11"/>
              </p:custDataLst>
            </p:nvPr>
          </p:nvSpPr>
          <p:spPr>
            <a:xfrm>
              <a:off x="2069" y="5486"/>
              <a:ext cx="2712" cy="730"/>
            </a:xfrm>
            <a:prstGeom prst="rect">
              <a:avLst/>
            </a:prstGeom>
            <a:noFill/>
          </p:spPr>
          <p:txBody>
            <a:bodyPr wrap="square" bIns="0" rtlCol="0" anchor="b" anchorCtr="0"/>
            <a:lstStyle/>
            <a:p>
              <a:pPr algn="ctr">
                <a:lnSpc>
                  <a:spcPct val="120000"/>
                </a:lnSpc>
              </a:pPr>
              <a:r>
                <a:rPr lang="zh-CN" altLang="en-US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会使用</a:t>
              </a:r>
              <a:endParaRPr lang="zh-CN" altLang="en-US" b="1" spc="3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0" name="文本框 18"/>
            <p:cNvSpPr txBox="1"/>
            <p:nvPr>
              <p:custDataLst>
                <p:tags r:id="rId12"/>
              </p:custDataLst>
            </p:nvPr>
          </p:nvSpPr>
          <p:spPr>
            <a:xfrm>
              <a:off x="1919" y="6333"/>
              <a:ext cx="3171" cy="2727"/>
            </a:xfrm>
            <a:prstGeom prst="rect">
              <a:avLst/>
            </a:prstGeom>
            <a:noFill/>
          </p:spPr>
          <p:txBody>
            <a:bodyPr wrap="square" lIns="50625" tIns="0" rIns="50625" bIns="26325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marL="285750" lvl="1" indent="-285750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charset="0"/>
                <a:buChar char="l"/>
              </a:pPr>
              <a:r>
                <a:rPr lang="zh-CN" altLang="en-US" b="1">
                  <a:solidFill>
                    <a:schemeClr val="dk1"/>
                  </a:solidFill>
                  <a:latin typeface="微软雅黑" panose="020B0503020204020204" charset="-122"/>
                  <a:sym typeface="+mn-ea"/>
                </a:rPr>
                <a:t>每天使用后、长期不用时，必须关闭户内燃气总阀。</a:t>
              </a:r>
              <a:endParaRPr lang="zh-CN" altLang="en-US" b="1">
                <a:solidFill>
                  <a:schemeClr val="dk1"/>
                </a:solidFill>
                <a:latin typeface="微软雅黑" panose="020B0503020204020204" charset="-122"/>
              </a:endParaRPr>
            </a:p>
            <a:p>
              <a:pPr marL="285750" lvl="1" indent="-285750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charset="0"/>
                <a:buChar char="l"/>
              </a:pPr>
              <a:r>
                <a:rPr lang="zh-CN" altLang="en-US" b="1">
                  <a:solidFill>
                    <a:schemeClr val="dk1"/>
                  </a:solidFill>
                  <a:latin typeface="微软雅黑" panose="020B0503020204020204" charset="-122"/>
                  <a:sym typeface="+mn-ea"/>
                </a:rPr>
                <a:t>炉具阀门随用随开，不用即关。</a:t>
              </a:r>
              <a:endParaRPr lang="zh-CN" altLang="en-US" b="1" spc="150">
                <a:solidFill>
                  <a:schemeClr val="dk1"/>
                </a:solidFill>
                <a:latin typeface="微软雅黑" panose="020B0503020204020204" charset="-122"/>
                <a:sym typeface="+mn-ea"/>
              </a:endParaRPr>
            </a:p>
          </p:txBody>
        </p:sp>
        <p:sp>
          <p:nvSpPr>
            <p:cNvPr id="21" name="文本框 20"/>
            <p:cNvSpPr txBox="1"/>
            <p:nvPr>
              <p:custDataLst>
                <p:tags r:id="rId13"/>
              </p:custDataLst>
            </p:nvPr>
          </p:nvSpPr>
          <p:spPr>
            <a:xfrm>
              <a:off x="6017" y="5486"/>
              <a:ext cx="2712" cy="730"/>
            </a:xfrm>
            <a:prstGeom prst="rect">
              <a:avLst/>
            </a:prstGeom>
            <a:noFill/>
          </p:spPr>
          <p:txBody>
            <a:bodyPr wrap="square" bIns="0" rtlCol="0" anchor="b" anchorCtr="0">
              <a:normAutofit/>
            </a:bodyPr>
            <a:lstStyle/>
            <a:p>
              <a:pPr algn="ctr">
                <a:lnSpc>
                  <a:spcPct val="120000"/>
                </a:lnSpc>
                <a:buClrTx/>
                <a:buSzTx/>
                <a:buFontTx/>
              </a:pPr>
              <a:r>
                <a:rPr lang="zh-CN" altLang="en-US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会检查</a:t>
              </a:r>
              <a:endParaRPr lang="zh-CN" altLang="en-US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3" name="文本框 18"/>
            <p:cNvSpPr txBox="1"/>
            <p:nvPr>
              <p:custDataLst>
                <p:tags r:id="rId14"/>
              </p:custDataLst>
            </p:nvPr>
          </p:nvSpPr>
          <p:spPr>
            <a:xfrm>
              <a:off x="5823" y="6333"/>
              <a:ext cx="3053" cy="3403"/>
            </a:xfrm>
            <a:prstGeom prst="rect">
              <a:avLst/>
            </a:prstGeom>
            <a:noFill/>
          </p:spPr>
          <p:txBody>
            <a:bodyPr wrap="square" lIns="50625" tIns="0" rIns="50625" bIns="26325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marL="285750" lvl="1" indent="-285750" algn="l" fontAlgn="auto">
                <a:lnSpc>
                  <a:spcPct val="120000"/>
                </a:lnSpc>
                <a:buFont typeface="Wingdings" panose="05000000000000000000" charset="0"/>
                <a:buChar char="l"/>
              </a:pPr>
              <a:r>
                <a:rPr lang="zh-CN" altLang="en-US" b="1">
                  <a:solidFill>
                    <a:schemeClr val="dk1"/>
                  </a:solidFill>
                  <a:latin typeface="微软雅黑" panose="020B0503020204020204" charset="-122"/>
                  <a:sym typeface="+mn-ea"/>
                </a:rPr>
                <a:t>定期检查燃气表、灶具，波纹管连接口，及早发现安全隐患。</a:t>
              </a:r>
              <a:endParaRPr lang="zh-CN" altLang="en-US" b="1">
                <a:solidFill>
                  <a:schemeClr val="dk1"/>
                </a:solidFill>
                <a:latin typeface="微软雅黑" panose="020B0503020204020204" charset="-122"/>
                <a:sym typeface="+mn-ea"/>
              </a:endParaRPr>
            </a:p>
            <a:p>
              <a:pPr marL="285750" lvl="1" indent="-285750" algn="l" fontAlgn="auto">
                <a:lnSpc>
                  <a:spcPct val="120000"/>
                </a:lnSpc>
                <a:buFont typeface="Wingdings" panose="05000000000000000000" charset="0"/>
                <a:buChar char="l"/>
              </a:pPr>
              <a:r>
                <a:rPr lang="zh-CN" altLang="en-US" b="1">
                  <a:solidFill>
                    <a:schemeClr val="dk1"/>
                  </a:solidFill>
                  <a:latin typeface="微软雅黑" panose="020B0503020204020204" charset="-122"/>
                  <a:sym typeface="+mn-ea"/>
                </a:rPr>
                <a:t>定期使用肥皂水对接口等查漏。</a:t>
              </a:r>
              <a:endParaRPr lang="zh-CN" altLang="en-US" b="1">
                <a:solidFill>
                  <a:schemeClr val="dk1"/>
                </a:solidFill>
                <a:latin typeface="微软雅黑" panose="020B0503020204020204" charset="-122"/>
                <a:sym typeface="+mn-ea"/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15"/>
              </p:custDataLst>
            </p:nvPr>
          </p:nvSpPr>
          <p:spPr>
            <a:xfrm>
              <a:off x="10079" y="5486"/>
              <a:ext cx="2712" cy="730"/>
            </a:xfrm>
            <a:prstGeom prst="rect">
              <a:avLst/>
            </a:prstGeom>
            <a:noFill/>
          </p:spPr>
          <p:txBody>
            <a:bodyPr wrap="square" bIns="0" rtlCol="0" anchor="b" anchorCtr="0">
              <a:normAutofit/>
            </a:bodyPr>
            <a:lstStyle/>
            <a:p>
              <a:pPr lvl="0" algn="ctr">
                <a:lnSpc>
                  <a:spcPct val="120000"/>
                </a:lnSpc>
                <a:buClrTx/>
                <a:buSzTx/>
                <a:buFontTx/>
              </a:pPr>
              <a:r>
                <a:rPr lang="zh-CN" altLang="en-US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懂应用</a:t>
              </a:r>
              <a:endParaRPr lang="zh-CN" altLang="en-US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5" name="文本框 18"/>
            <p:cNvSpPr txBox="1"/>
            <p:nvPr>
              <p:custDataLst>
                <p:tags r:id="rId16"/>
              </p:custDataLst>
            </p:nvPr>
          </p:nvSpPr>
          <p:spPr>
            <a:xfrm>
              <a:off x="9771" y="6333"/>
              <a:ext cx="3329" cy="3269"/>
            </a:xfrm>
            <a:prstGeom prst="rect">
              <a:avLst/>
            </a:prstGeom>
            <a:noFill/>
          </p:spPr>
          <p:txBody>
            <a:bodyPr wrap="square" lIns="50625" tIns="0" rIns="50625" bIns="26325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marL="285750" lvl="1" indent="-285750" algn="l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lang="zh-CN" altLang="en-US" b="1">
                  <a:solidFill>
                    <a:schemeClr val="dk1"/>
                  </a:solidFill>
                  <a:latin typeface="微软雅黑" panose="020B0503020204020204" charset="-122"/>
                  <a:sym typeface="+mn-ea"/>
                </a:rPr>
                <a:t>乐于应用目前市面上新研发的本质型安全材料，提升户内燃气系统安全系数。</a:t>
              </a:r>
              <a:endParaRPr lang="zh-CN" altLang="en-US" b="1" spc="150">
                <a:solidFill>
                  <a:schemeClr val="dk1"/>
                </a:solidFill>
                <a:latin typeface="微软雅黑" panose="020B0503020204020204" charset="-122"/>
                <a:sym typeface="+mn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972" y="4793"/>
              <a:ext cx="1003" cy="8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2400" b="1" dirty="0">
                  <a:solidFill>
                    <a:schemeClr val="tx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1</a:t>
              </a:r>
              <a:endParaRPr lang="en-US" altLang="zh-CN" sz="2400" b="1" dirty="0">
                <a:solidFill>
                  <a:schemeClr val="tx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884" y="4793"/>
              <a:ext cx="1003" cy="8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lvl="0" algn="ctr"/>
              <a:r>
                <a:rPr lang="en-US" altLang="zh-CN" sz="2400" b="1" dirty="0">
                  <a:solidFill>
                    <a:schemeClr val="tx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2</a:t>
              </a:r>
              <a:endParaRPr lang="en-US" altLang="zh-CN" sz="2400" b="1" dirty="0">
                <a:solidFill>
                  <a:schemeClr val="tx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10983" y="4793"/>
              <a:ext cx="1003" cy="86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lvl="0" algn="ctr"/>
              <a:r>
                <a:rPr lang="en-US" altLang="zh-CN" sz="2400" b="1" dirty="0">
                  <a:solidFill>
                    <a:schemeClr val="tx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3</a:t>
              </a:r>
              <a:endParaRPr lang="en-US" altLang="zh-CN" sz="2400" b="1" dirty="0">
                <a:solidFill>
                  <a:schemeClr val="tx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41992" name="Text Box 13"/>
          <p:cNvSpPr txBox="1"/>
          <p:nvPr/>
        </p:nvSpPr>
        <p:spPr>
          <a:xfrm>
            <a:off x="2947512" y="502576"/>
            <a:ext cx="6573837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用气常识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掌握基本操作技能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102608534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39035" y="1489710"/>
            <a:ext cx="3289300" cy="4427220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12"/>
          <p:cNvSpPr txBox="1"/>
          <p:nvPr/>
        </p:nvSpPr>
        <p:spPr>
          <a:xfrm>
            <a:off x="781828" y="2207260"/>
            <a:ext cx="1323340" cy="821055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会使用</a:t>
            </a:r>
            <a:endParaRPr lang="zh-CN" sz="2400" dirty="0">
              <a:latin typeface="Impact" panose="020B0806030902050204" pitchFamily="34" charset="0"/>
            </a:endParaRPr>
          </a:p>
        </p:txBody>
      </p:sp>
      <p:sp>
        <p:nvSpPr>
          <p:cNvPr id="6" name="文本框 12"/>
          <p:cNvSpPr txBox="1"/>
          <p:nvPr/>
        </p:nvSpPr>
        <p:spPr>
          <a:xfrm>
            <a:off x="781828" y="3235325"/>
            <a:ext cx="1323340" cy="1945005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阀门</a:t>
            </a:r>
            <a:endParaRPr lang="zh-CN" sz="2400" dirty="0">
              <a:latin typeface="Impact" panose="020B0806030902050204" pitchFamily="34" charset="0"/>
            </a:endParaRPr>
          </a:p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使用</a:t>
            </a:r>
            <a:endParaRPr lang="zh-CN" sz="2400" dirty="0">
              <a:latin typeface="Impact" panose="020B0806030902050204" pitchFamily="34" charset="0"/>
            </a:endParaRPr>
          </a:p>
        </p:txBody>
      </p:sp>
      <p:pic>
        <p:nvPicPr>
          <p:cNvPr id="8" name="图片 7" descr="C:/Users/Administrator/AppData/Local/Temp/picturecompress_20210623111600/output_18.jpgoutput_1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80150" y="1505585"/>
            <a:ext cx="3338195" cy="44113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椭圆 8"/>
          <p:cNvSpPr/>
          <p:nvPr/>
        </p:nvSpPr>
        <p:spPr>
          <a:xfrm>
            <a:off x="7112635" y="3441065"/>
            <a:ext cx="759460" cy="1042670"/>
          </a:xfrm>
          <a:prstGeom prst="ellipse">
            <a:avLst/>
          </a:prstGeom>
          <a:noFill/>
          <a:ln w="635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636385" y="1812925"/>
            <a:ext cx="1433195" cy="368300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p>
            <a:pPr algn="ctr"/>
            <a:r>
              <a:rPr lang="zh-CN" altLang="en-US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法兰球阀</a:t>
            </a:r>
            <a:endParaRPr lang="zh-CN" altLang="en-US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" name="图片 12" descr="C:/Users/Administrator/AppData/Local/Temp/picturecompress_20210623111600/output_21.pngoutput_2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10800000">
            <a:off x="8392160" y="2840990"/>
            <a:ext cx="3443605" cy="1139825"/>
          </a:xfrm>
          <a:prstGeom prst="rect">
            <a:avLst/>
          </a:prstGeom>
        </p:spPr>
      </p:pic>
      <p:pic>
        <p:nvPicPr>
          <p:cNvPr id="14" name="图片 13" descr="C:/Users/Administrator/AppData/Local/Temp/picturecompress_20210623111600/output_20.pngoutput_2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8392160" y="3980815"/>
            <a:ext cx="3015615" cy="202565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593330" y="2550160"/>
            <a:ext cx="799465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</a:rPr>
              <a:t>开阀状态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41992" name="Text Box 13"/>
          <p:cNvSpPr txBox="1"/>
          <p:nvPr/>
        </p:nvSpPr>
        <p:spPr>
          <a:xfrm>
            <a:off x="2947512" y="502576"/>
            <a:ext cx="6573837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用气常识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掌握基本操作技能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animBg="1"/>
      <p:bldP spid="1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8368406" y="3351885"/>
            <a:ext cx="1479454" cy="1351770"/>
            <a:chOff x="7740" y="5964"/>
            <a:chExt cx="2296" cy="2111"/>
          </a:xfrm>
        </p:grpSpPr>
        <p:sp>
          <p:nvSpPr>
            <p:cNvPr id="39" name="任意多边形 38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rot="15300000" flipV="1">
              <a:off x="8202" y="5502"/>
              <a:ext cx="1372" cy="2296"/>
            </a:xfrm>
            <a:custGeom>
              <a:avLst/>
              <a:gdLst>
                <a:gd name="connsiteX0" fmla="*/ 79410 w 871494"/>
                <a:gd name="connsiteY0" fmla="*/ 493139 h 1457953"/>
                <a:gd name="connsiteX1" fmla="*/ 29795 w 871494"/>
                <a:gd name="connsiteY1" fmla="*/ 452548 h 1457953"/>
                <a:gd name="connsiteX2" fmla="*/ 1432 w 871494"/>
                <a:gd name="connsiteY2" fmla="*/ 510035 h 1457953"/>
                <a:gd name="connsiteX3" fmla="*/ 51046 w 871494"/>
                <a:gd name="connsiteY3" fmla="*/ 550627 h 1457953"/>
                <a:gd name="connsiteX4" fmla="*/ 79410 w 871494"/>
                <a:gd name="connsiteY4" fmla="*/ 493139 h 1457953"/>
                <a:gd name="connsiteX5" fmla="*/ 141945 w 871494"/>
                <a:gd name="connsiteY5" fmla="*/ 378162 h 1457953"/>
                <a:gd name="connsiteX6" fmla="*/ 92331 w 871494"/>
                <a:gd name="connsiteY6" fmla="*/ 337570 h 1457953"/>
                <a:gd name="connsiteX7" fmla="*/ 63967 w 871494"/>
                <a:gd name="connsiteY7" fmla="*/ 395058 h 1457953"/>
                <a:gd name="connsiteX8" fmla="*/ 113582 w 871494"/>
                <a:gd name="connsiteY8" fmla="*/ 435650 h 1457953"/>
                <a:gd name="connsiteX9" fmla="*/ 141945 w 871494"/>
                <a:gd name="connsiteY9" fmla="*/ 378162 h 1457953"/>
                <a:gd name="connsiteX10" fmla="*/ 220805 w 871494"/>
                <a:gd name="connsiteY10" fmla="*/ 283887 h 1457953"/>
                <a:gd name="connsiteX11" fmla="*/ 159830 w 871494"/>
                <a:gd name="connsiteY11" fmla="*/ 235979 h 1457953"/>
                <a:gd name="connsiteX12" fmla="*/ 124153 w 871494"/>
                <a:gd name="connsiteY12" fmla="*/ 304828 h 1457953"/>
                <a:gd name="connsiteX13" fmla="*/ 185128 w 871494"/>
                <a:gd name="connsiteY13" fmla="*/ 352736 h 1457953"/>
                <a:gd name="connsiteX14" fmla="*/ 220805 w 871494"/>
                <a:gd name="connsiteY14" fmla="*/ 283887 h 1457953"/>
                <a:gd name="connsiteX15" fmla="*/ 319607 w 871494"/>
                <a:gd name="connsiteY15" fmla="*/ 177487 h 1457953"/>
                <a:gd name="connsiteX16" fmla="*/ 249702 w 871494"/>
                <a:gd name="connsiteY16" fmla="*/ 122562 h 1457953"/>
                <a:gd name="connsiteX17" fmla="*/ 208801 w 871494"/>
                <a:gd name="connsiteY17" fmla="*/ 201496 h 1457953"/>
                <a:gd name="connsiteX18" fmla="*/ 278706 w 871494"/>
                <a:gd name="connsiteY18" fmla="*/ 256420 h 1457953"/>
                <a:gd name="connsiteX19" fmla="*/ 319607 w 871494"/>
                <a:gd name="connsiteY19" fmla="*/ 177487 h 1457953"/>
                <a:gd name="connsiteX20" fmla="*/ 474260 w 871494"/>
                <a:gd name="connsiteY20" fmla="*/ 83184 h 1457953"/>
                <a:gd name="connsiteX21" fmla="*/ 373801 w 871494"/>
                <a:gd name="connsiteY21" fmla="*/ 1489 h 1457953"/>
                <a:gd name="connsiteX22" fmla="*/ 316166 w 871494"/>
                <a:gd name="connsiteY22" fmla="*/ 117439 h 1457953"/>
                <a:gd name="connsiteX23" fmla="*/ 416625 w 871494"/>
                <a:gd name="connsiteY23" fmla="*/ 199133 h 1457953"/>
                <a:gd name="connsiteX24" fmla="*/ 474260 w 871494"/>
                <a:gd name="connsiteY24" fmla="*/ 83184 h 1457953"/>
                <a:gd name="connsiteX25" fmla="*/ 857178 w 871494"/>
                <a:gd name="connsiteY25" fmla="*/ 1174769 h 1457953"/>
                <a:gd name="connsiteX26" fmla="*/ 825506 w 871494"/>
                <a:gd name="connsiteY26" fmla="*/ 1117120 h 1457953"/>
                <a:gd name="connsiteX27" fmla="*/ 714019 w 871494"/>
                <a:gd name="connsiteY27" fmla="*/ 1051236 h 1457953"/>
                <a:gd name="connsiteX28" fmla="*/ 597464 w 871494"/>
                <a:gd name="connsiteY28" fmla="*/ 1025896 h 1457953"/>
                <a:gd name="connsiteX29" fmla="*/ 501179 w 871494"/>
                <a:gd name="connsiteY29" fmla="*/ 954943 h 1457953"/>
                <a:gd name="connsiteX30" fmla="*/ 430232 w 871494"/>
                <a:gd name="connsiteY30" fmla="*/ 802902 h 1457953"/>
                <a:gd name="connsiteX31" fmla="*/ 430232 w 871494"/>
                <a:gd name="connsiteY31" fmla="*/ 711677 h 1457953"/>
                <a:gd name="connsiteX32" fmla="*/ 450503 w 871494"/>
                <a:gd name="connsiteY32" fmla="*/ 640724 h 1457953"/>
                <a:gd name="connsiteX33" fmla="*/ 551855 w 871494"/>
                <a:gd name="connsiteY33" fmla="*/ 529227 h 1457953"/>
                <a:gd name="connsiteX34" fmla="*/ 572125 w 871494"/>
                <a:gd name="connsiteY34" fmla="*/ 392390 h 1457953"/>
                <a:gd name="connsiteX35" fmla="*/ 516382 w 871494"/>
                <a:gd name="connsiteY35" fmla="*/ 285961 h 1457953"/>
                <a:gd name="connsiteX36" fmla="*/ 389691 w 871494"/>
                <a:gd name="connsiteY36" fmla="*/ 270758 h 1457953"/>
                <a:gd name="connsiteX37" fmla="*/ 151514 w 871494"/>
                <a:gd name="connsiteY37" fmla="*/ 478547 h 1457953"/>
                <a:gd name="connsiteX38" fmla="*/ 105905 w 871494"/>
                <a:gd name="connsiteY38" fmla="*/ 666065 h 1457953"/>
                <a:gd name="connsiteX39" fmla="*/ 217393 w 871494"/>
                <a:gd name="connsiteY39" fmla="*/ 939738 h 1457953"/>
                <a:gd name="connsiteX40" fmla="*/ 455570 w 871494"/>
                <a:gd name="connsiteY40" fmla="*/ 1309705 h 1457953"/>
                <a:gd name="connsiteX41" fmla="*/ 597464 w 871494"/>
                <a:gd name="connsiteY41" fmla="*/ 1441475 h 1457953"/>
                <a:gd name="connsiteX42" fmla="*/ 734289 w 871494"/>
                <a:gd name="connsiteY42" fmla="*/ 1446543 h 1457953"/>
                <a:gd name="connsiteX43" fmla="*/ 840709 w 871494"/>
                <a:gd name="connsiteY43" fmla="*/ 1355318 h 1457953"/>
                <a:gd name="connsiteX44" fmla="*/ 871114 w 871494"/>
                <a:gd name="connsiteY44" fmla="*/ 1238753 h 1457953"/>
                <a:gd name="connsiteX45" fmla="*/ 857178 w 871494"/>
                <a:gd name="connsiteY45" fmla="*/ 1174769 h 145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71494" h="1457953">
                  <a:moveTo>
                    <a:pt x="79410" y="493139"/>
                  </a:moveTo>
                  <a:cubicBezTo>
                    <a:pt x="73541" y="466055"/>
                    <a:pt x="51328" y="447882"/>
                    <a:pt x="29795" y="452548"/>
                  </a:cubicBezTo>
                  <a:cubicBezTo>
                    <a:pt x="8262" y="457213"/>
                    <a:pt x="-4437" y="482951"/>
                    <a:pt x="1432" y="510035"/>
                  </a:cubicBezTo>
                  <a:cubicBezTo>
                    <a:pt x="7300" y="537120"/>
                    <a:pt x="29513" y="555293"/>
                    <a:pt x="51046" y="550627"/>
                  </a:cubicBezTo>
                  <a:cubicBezTo>
                    <a:pt x="72580" y="545962"/>
                    <a:pt x="85279" y="520224"/>
                    <a:pt x="79410" y="493139"/>
                  </a:cubicBezTo>
                  <a:close/>
                  <a:moveTo>
                    <a:pt x="141945" y="378162"/>
                  </a:moveTo>
                  <a:cubicBezTo>
                    <a:pt x="136077" y="351078"/>
                    <a:pt x="113864" y="332905"/>
                    <a:pt x="92331" y="337570"/>
                  </a:cubicBezTo>
                  <a:cubicBezTo>
                    <a:pt x="70797" y="342236"/>
                    <a:pt x="58098" y="367974"/>
                    <a:pt x="63967" y="395058"/>
                  </a:cubicBezTo>
                  <a:cubicBezTo>
                    <a:pt x="69836" y="422143"/>
                    <a:pt x="92049" y="440316"/>
                    <a:pt x="113582" y="435650"/>
                  </a:cubicBezTo>
                  <a:cubicBezTo>
                    <a:pt x="135115" y="430984"/>
                    <a:pt x="147814" y="405247"/>
                    <a:pt x="141945" y="378162"/>
                  </a:cubicBezTo>
                  <a:close/>
                  <a:moveTo>
                    <a:pt x="220805" y="283887"/>
                  </a:moveTo>
                  <a:cubicBezTo>
                    <a:pt x="213819" y="251645"/>
                    <a:pt x="186520" y="230196"/>
                    <a:pt x="159830" y="235979"/>
                  </a:cubicBezTo>
                  <a:cubicBezTo>
                    <a:pt x="133140" y="241762"/>
                    <a:pt x="117167" y="272586"/>
                    <a:pt x="124153" y="304828"/>
                  </a:cubicBezTo>
                  <a:cubicBezTo>
                    <a:pt x="131139" y="337070"/>
                    <a:pt x="158438" y="358519"/>
                    <a:pt x="185128" y="352736"/>
                  </a:cubicBezTo>
                  <a:cubicBezTo>
                    <a:pt x="211818" y="346953"/>
                    <a:pt x="227790" y="316129"/>
                    <a:pt x="220805" y="283887"/>
                  </a:cubicBezTo>
                  <a:close/>
                  <a:moveTo>
                    <a:pt x="319607" y="177487"/>
                  </a:moveTo>
                  <a:cubicBezTo>
                    <a:pt x="311598" y="140523"/>
                    <a:pt x="280300" y="115933"/>
                    <a:pt x="249702" y="122562"/>
                  </a:cubicBezTo>
                  <a:cubicBezTo>
                    <a:pt x="219104" y="129192"/>
                    <a:pt x="200792" y="164532"/>
                    <a:pt x="208801" y="201496"/>
                  </a:cubicBezTo>
                  <a:cubicBezTo>
                    <a:pt x="216810" y="238460"/>
                    <a:pt x="248108" y="263050"/>
                    <a:pt x="278706" y="256420"/>
                  </a:cubicBezTo>
                  <a:cubicBezTo>
                    <a:pt x="309304" y="249790"/>
                    <a:pt x="327617" y="214451"/>
                    <a:pt x="319607" y="177487"/>
                  </a:cubicBezTo>
                  <a:close/>
                  <a:moveTo>
                    <a:pt x="474260" y="83184"/>
                  </a:moveTo>
                  <a:cubicBezTo>
                    <a:pt x="462434" y="28606"/>
                    <a:pt x="417457" y="-7970"/>
                    <a:pt x="373801" y="1489"/>
                  </a:cubicBezTo>
                  <a:cubicBezTo>
                    <a:pt x="330145" y="10949"/>
                    <a:pt x="304341" y="62861"/>
                    <a:pt x="316166" y="117439"/>
                  </a:cubicBezTo>
                  <a:cubicBezTo>
                    <a:pt x="327992" y="172016"/>
                    <a:pt x="372969" y="208592"/>
                    <a:pt x="416625" y="199133"/>
                  </a:cubicBezTo>
                  <a:cubicBezTo>
                    <a:pt x="460281" y="189674"/>
                    <a:pt x="486085" y="137761"/>
                    <a:pt x="474260" y="83184"/>
                  </a:cubicBezTo>
                  <a:close/>
                  <a:moveTo>
                    <a:pt x="857178" y="1174769"/>
                  </a:moveTo>
                  <a:cubicBezTo>
                    <a:pt x="849366" y="1153230"/>
                    <a:pt x="838597" y="1132746"/>
                    <a:pt x="825506" y="1117120"/>
                  </a:cubicBezTo>
                  <a:cubicBezTo>
                    <a:pt x="799324" y="1085867"/>
                    <a:pt x="752026" y="1066440"/>
                    <a:pt x="714019" y="1051236"/>
                  </a:cubicBezTo>
                  <a:cubicBezTo>
                    <a:pt x="676011" y="1036031"/>
                    <a:pt x="632937" y="1041944"/>
                    <a:pt x="597464" y="1025896"/>
                  </a:cubicBezTo>
                  <a:cubicBezTo>
                    <a:pt x="561991" y="1009847"/>
                    <a:pt x="529051" y="992108"/>
                    <a:pt x="501179" y="954943"/>
                  </a:cubicBezTo>
                  <a:cubicBezTo>
                    <a:pt x="473307" y="917777"/>
                    <a:pt x="442057" y="843447"/>
                    <a:pt x="430232" y="802902"/>
                  </a:cubicBezTo>
                  <a:cubicBezTo>
                    <a:pt x="421778" y="740449"/>
                    <a:pt x="426854" y="738707"/>
                    <a:pt x="430232" y="711677"/>
                  </a:cubicBezTo>
                  <a:cubicBezTo>
                    <a:pt x="435296" y="677906"/>
                    <a:pt x="436972" y="671133"/>
                    <a:pt x="450503" y="640724"/>
                  </a:cubicBezTo>
                  <a:cubicBezTo>
                    <a:pt x="470773" y="610316"/>
                    <a:pt x="531585" y="570616"/>
                    <a:pt x="551855" y="529227"/>
                  </a:cubicBezTo>
                  <a:cubicBezTo>
                    <a:pt x="572125" y="487838"/>
                    <a:pt x="578037" y="432935"/>
                    <a:pt x="572125" y="392390"/>
                  </a:cubicBezTo>
                  <a:cubicBezTo>
                    <a:pt x="566213" y="351846"/>
                    <a:pt x="546788" y="306234"/>
                    <a:pt x="516382" y="285961"/>
                  </a:cubicBezTo>
                  <a:cubicBezTo>
                    <a:pt x="485976" y="265689"/>
                    <a:pt x="450502" y="238660"/>
                    <a:pt x="389691" y="270758"/>
                  </a:cubicBezTo>
                  <a:cubicBezTo>
                    <a:pt x="328880" y="302855"/>
                    <a:pt x="198812" y="412662"/>
                    <a:pt x="151514" y="478547"/>
                  </a:cubicBezTo>
                  <a:cubicBezTo>
                    <a:pt x="104216" y="544432"/>
                    <a:pt x="94925" y="589199"/>
                    <a:pt x="105905" y="666065"/>
                  </a:cubicBezTo>
                  <a:cubicBezTo>
                    <a:pt x="116885" y="742930"/>
                    <a:pt x="159115" y="832465"/>
                    <a:pt x="217393" y="939738"/>
                  </a:cubicBezTo>
                  <a:cubicBezTo>
                    <a:pt x="275670" y="1047012"/>
                    <a:pt x="392225" y="1226083"/>
                    <a:pt x="455570" y="1309705"/>
                  </a:cubicBezTo>
                  <a:cubicBezTo>
                    <a:pt x="518915" y="1393328"/>
                    <a:pt x="551011" y="1418669"/>
                    <a:pt x="597464" y="1441475"/>
                  </a:cubicBezTo>
                  <a:cubicBezTo>
                    <a:pt x="643917" y="1464281"/>
                    <a:pt x="693748" y="1460902"/>
                    <a:pt x="734289" y="1446543"/>
                  </a:cubicBezTo>
                  <a:cubicBezTo>
                    <a:pt x="774830" y="1432183"/>
                    <a:pt x="817904" y="1389950"/>
                    <a:pt x="840709" y="1355318"/>
                  </a:cubicBezTo>
                  <a:cubicBezTo>
                    <a:pt x="863513" y="1320686"/>
                    <a:pt x="873648" y="1278452"/>
                    <a:pt x="871114" y="1238753"/>
                  </a:cubicBezTo>
                  <a:cubicBezTo>
                    <a:pt x="869847" y="1218903"/>
                    <a:pt x="864991" y="1196308"/>
                    <a:pt x="857178" y="1174769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style>
            <a:lnRef idx="2">
              <a:srgbClr val="3C3E6C">
                <a:shade val="50000"/>
              </a:srgbClr>
            </a:lnRef>
            <a:fillRef idx="1">
              <a:srgbClr val="3C3E6C"/>
            </a:fillRef>
            <a:effectRef idx="0">
              <a:srgbClr val="3C3E6C"/>
            </a:effectRef>
            <a:fontRef idx="minor">
              <a:sysClr val="window" lastClr="FFFFFF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id-ID" altLang="id-ID" sz="27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40" name="Straight Connector 73"/>
            <p:cNvCxnSpPr>
              <a:cxnSpLocks noChangeShapeType="1"/>
            </p:cNvCxnSpPr>
            <p:nvPr>
              <p:custDataLst>
                <p:tags r:id="rId4"/>
              </p:custDataLst>
            </p:nvPr>
          </p:nvCxnSpPr>
          <p:spPr bwMode="auto">
            <a:xfrm>
              <a:off x="8674" y="7280"/>
              <a:ext cx="0" cy="795"/>
            </a:xfrm>
            <a:prstGeom prst="line">
              <a:avLst/>
            </a:prstGeom>
            <a:noFill/>
            <a:ln w="12700" algn="ctr">
              <a:solidFill>
                <a:srgbClr val="B2B2B2"/>
              </a:solidFill>
              <a:prstDash val="sysDash"/>
              <a:miter lim="800000"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2" name="组合 41"/>
          <p:cNvGrpSpPr/>
          <p:nvPr/>
        </p:nvGrpSpPr>
        <p:grpSpPr>
          <a:xfrm>
            <a:off x="7705579" y="2532596"/>
            <a:ext cx="1479502" cy="1249231"/>
            <a:chOff x="6597" y="4368"/>
            <a:chExt cx="2296" cy="1951"/>
          </a:xfrm>
        </p:grpSpPr>
        <p:sp>
          <p:nvSpPr>
            <p:cNvPr id="59" name="任意多边形 58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rot="6300000">
              <a:off x="7059" y="4485"/>
              <a:ext cx="1372" cy="2296"/>
            </a:xfrm>
            <a:custGeom>
              <a:avLst/>
              <a:gdLst>
                <a:gd name="connsiteX0" fmla="*/ 316167 w 871493"/>
                <a:gd name="connsiteY0" fmla="*/ 117439 h 1457954"/>
                <a:gd name="connsiteX1" fmla="*/ 373801 w 871493"/>
                <a:gd name="connsiteY1" fmla="*/ 1489 h 1457954"/>
                <a:gd name="connsiteX2" fmla="*/ 474260 w 871493"/>
                <a:gd name="connsiteY2" fmla="*/ 83183 h 1457954"/>
                <a:gd name="connsiteX3" fmla="*/ 416626 w 871493"/>
                <a:gd name="connsiteY3" fmla="*/ 199134 h 1457954"/>
                <a:gd name="connsiteX4" fmla="*/ 316167 w 871493"/>
                <a:gd name="connsiteY4" fmla="*/ 117439 h 1457954"/>
                <a:gd name="connsiteX5" fmla="*/ 208801 w 871493"/>
                <a:gd name="connsiteY5" fmla="*/ 201496 h 1457954"/>
                <a:gd name="connsiteX6" fmla="*/ 249703 w 871493"/>
                <a:gd name="connsiteY6" fmla="*/ 122563 h 1457954"/>
                <a:gd name="connsiteX7" fmla="*/ 319608 w 871493"/>
                <a:gd name="connsiteY7" fmla="*/ 177487 h 1457954"/>
                <a:gd name="connsiteX8" fmla="*/ 278705 w 871493"/>
                <a:gd name="connsiteY8" fmla="*/ 256420 h 1457954"/>
                <a:gd name="connsiteX9" fmla="*/ 208801 w 871493"/>
                <a:gd name="connsiteY9" fmla="*/ 201496 h 1457954"/>
                <a:gd name="connsiteX10" fmla="*/ 124153 w 871493"/>
                <a:gd name="connsiteY10" fmla="*/ 304828 h 1457954"/>
                <a:gd name="connsiteX11" fmla="*/ 159829 w 871493"/>
                <a:gd name="connsiteY11" fmla="*/ 235979 h 1457954"/>
                <a:gd name="connsiteX12" fmla="*/ 220804 w 871493"/>
                <a:gd name="connsiteY12" fmla="*/ 283887 h 1457954"/>
                <a:gd name="connsiteX13" fmla="*/ 185127 w 871493"/>
                <a:gd name="connsiteY13" fmla="*/ 352736 h 1457954"/>
                <a:gd name="connsiteX14" fmla="*/ 124153 w 871493"/>
                <a:gd name="connsiteY14" fmla="*/ 304828 h 1457954"/>
                <a:gd name="connsiteX15" fmla="*/ 63967 w 871493"/>
                <a:gd name="connsiteY15" fmla="*/ 395059 h 1457954"/>
                <a:gd name="connsiteX16" fmla="*/ 92330 w 871493"/>
                <a:gd name="connsiteY16" fmla="*/ 337571 h 1457954"/>
                <a:gd name="connsiteX17" fmla="*/ 141945 w 871493"/>
                <a:gd name="connsiteY17" fmla="*/ 378163 h 1457954"/>
                <a:gd name="connsiteX18" fmla="*/ 113582 w 871493"/>
                <a:gd name="connsiteY18" fmla="*/ 435651 h 1457954"/>
                <a:gd name="connsiteX19" fmla="*/ 63967 w 871493"/>
                <a:gd name="connsiteY19" fmla="*/ 395059 h 1457954"/>
                <a:gd name="connsiteX20" fmla="*/ 119761 w 871493"/>
                <a:gd name="connsiteY20" fmla="*/ 726169 h 1457954"/>
                <a:gd name="connsiteX21" fmla="*/ 105904 w 871493"/>
                <a:gd name="connsiteY21" fmla="*/ 666066 h 1457954"/>
                <a:gd name="connsiteX22" fmla="*/ 151513 w 871493"/>
                <a:gd name="connsiteY22" fmla="*/ 478548 h 1457954"/>
                <a:gd name="connsiteX23" fmla="*/ 389690 w 871493"/>
                <a:gd name="connsiteY23" fmla="*/ 270759 h 1457954"/>
                <a:gd name="connsiteX24" fmla="*/ 516381 w 871493"/>
                <a:gd name="connsiteY24" fmla="*/ 285962 h 1457954"/>
                <a:gd name="connsiteX25" fmla="*/ 572124 w 871493"/>
                <a:gd name="connsiteY25" fmla="*/ 392391 h 1457954"/>
                <a:gd name="connsiteX26" fmla="*/ 551854 w 871493"/>
                <a:gd name="connsiteY26" fmla="*/ 529228 h 1457954"/>
                <a:gd name="connsiteX27" fmla="*/ 450502 w 871493"/>
                <a:gd name="connsiteY27" fmla="*/ 640725 h 1457954"/>
                <a:gd name="connsiteX28" fmla="*/ 430231 w 871493"/>
                <a:gd name="connsiteY28" fmla="*/ 711678 h 1457954"/>
                <a:gd name="connsiteX29" fmla="*/ 430231 w 871493"/>
                <a:gd name="connsiteY29" fmla="*/ 802903 h 1457954"/>
                <a:gd name="connsiteX30" fmla="*/ 501178 w 871493"/>
                <a:gd name="connsiteY30" fmla="*/ 954944 h 1457954"/>
                <a:gd name="connsiteX31" fmla="*/ 597463 w 871493"/>
                <a:gd name="connsiteY31" fmla="*/ 1025897 h 1457954"/>
                <a:gd name="connsiteX32" fmla="*/ 714018 w 871493"/>
                <a:gd name="connsiteY32" fmla="*/ 1051237 h 1457954"/>
                <a:gd name="connsiteX33" fmla="*/ 825505 w 871493"/>
                <a:gd name="connsiteY33" fmla="*/ 1117121 h 1457954"/>
                <a:gd name="connsiteX34" fmla="*/ 871113 w 871493"/>
                <a:gd name="connsiteY34" fmla="*/ 1238754 h 1457954"/>
                <a:gd name="connsiteX35" fmla="*/ 840708 w 871493"/>
                <a:gd name="connsiteY35" fmla="*/ 1355319 h 1457954"/>
                <a:gd name="connsiteX36" fmla="*/ 734288 w 871493"/>
                <a:gd name="connsiteY36" fmla="*/ 1446544 h 1457954"/>
                <a:gd name="connsiteX37" fmla="*/ 597463 w 871493"/>
                <a:gd name="connsiteY37" fmla="*/ 1441476 h 1457954"/>
                <a:gd name="connsiteX38" fmla="*/ 455569 w 871493"/>
                <a:gd name="connsiteY38" fmla="*/ 1309706 h 1457954"/>
                <a:gd name="connsiteX39" fmla="*/ 217391 w 871493"/>
                <a:gd name="connsiteY39" fmla="*/ 939739 h 1457954"/>
                <a:gd name="connsiteX40" fmla="*/ 119761 w 871493"/>
                <a:gd name="connsiteY40" fmla="*/ 726169 h 1457954"/>
                <a:gd name="connsiteX41" fmla="*/ 1431 w 871493"/>
                <a:gd name="connsiteY41" fmla="*/ 510036 h 1457954"/>
                <a:gd name="connsiteX42" fmla="*/ 29795 w 871493"/>
                <a:gd name="connsiteY42" fmla="*/ 452547 h 1457954"/>
                <a:gd name="connsiteX43" fmla="*/ 79410 w 871493"/>
                <a:gd name="connsiteY43" fmla="*/ 493140 h 1457954"/>
                <a:gd name="connsiteX44" fmla="*/ 51046 w 871493"/>
                <a:gd name="connsiteY44" fmla="*/ 550628 h 1457954"/>
                <a:gd name="connsiteX45" fmla="*/ 1431 w 871493"/>
                <a:gd name="connsiteY45" fmla="*/ 510036 h 1457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71493" h="1457954">
                  <a:moveTo>
                    <a:pt x="316167" y="117439"/>
                  </a:moveTo>
                  <a:cubicBezTo>
                    <a:pt x="304341" y="62861"/>
                    <a:pt x="330146" y="10949"/>
                    <a:pt x="373801" y="1489"/>
                  </a:cubicBezTo>
                  <a:cubicBezTo>
                    <a:pt x="417457" y="-7969"/>
                    <a:pt x="462435" y="28606"/>
                    <a:pt x="474260" y="83183"/>
                  </a:cubicBezTo>
                  <a:cubicBezTo>
                    <a:pt x="486085" y="137761"/>
                    <a:pt x="460281" y="189673"/>
                    <a:pt x="416626" y="199134"/>
                  </a:cubicBezTo>
                  <a:cubicBezTo>
                    <a:pt x="372969" y="208592"/>
                    <a:pt x="327992" y="172017"/>
                    <a:pt x="316167" y="117439"/>
                  </a:cubicBezTo>
                  <a:close/>
                  <a:moveTo>
                    <a:pt x="208801" y="201496"/>
                  </a:moveTo>
                  <a:cubicBezTo>
                    <a:pt x="200792" y="164532"/>
                    <a:pt x="219104" y="129192"/>
                    <a:pt x="249703" y="122563"/>
                  </a:cubicBezTo>
                  <a:cubicBezTo>
                    <a:pt x="280300" y="115933"/>
                    <a:pt x="311597" y="140523"/>
                    <a:pt x="319608" y="177487"/>
                  </a:cubicBezTo>
                  <a:cubicBezTo>
                    <a:pt x="327616" y="214450"/>
                    <a:pt x="309303" y="249790"/>
                    <a:pt x="278705" y="256420"/>
                  </a:cubicBezTo>
                  <a:cubicBezTo>
                    <a:pt x="248108" y="263049"/>
                    <a:pt x="216810" y="238460"/>
                    <a:pt x="208801" y="201496"/>
                  </a:cubicBezTo>
                  <a:close/>
                  <a:moveTo>
                    <a:pt x="124153" y="304828"/>
                  </a:moveTo>
                  <a:cubicBezTo>
                    <a:pt x="117167" y="272587"/>
                    <a:pt x="133140" y="241762"/>
                    <a:pt x="159829" y="235979"/>
                  </a:cubicBezTo>
                  <a:cubicBezTo>
                    <a:pt x="186519" y="230196"/>
                    <a:pt x="213818" y="251645"/>
                    <a:pt x="220804" y="283887"/>
                  </a:cubicBezTo>
                  <a:cubicBezTo>
                    <a:pt x="227790" y="316129"/>
                    <a:pt x="211817" y="346953"/>
                    <a:pt x="185127" y="352736"/>
                  </a:cubicBezTo>
                  <a:cubicBezTo>
                    <a:pt x="158438" y="358519"/>
                    <a:pt x="131139" y="337070"/>
                    <a:pt x="124153" y="304828"/>
                  </a:cubicBezTo>
                  <a:close/>
                  <a:moveTo>
                    <a:pt x="63967" y="395059"/>
                  </a:moveTo>
                  <a:cubicBezTo>
                    <a:pt x="58098" y="367974"/>
                    <a:pt x="70797" y="342236"/>
                    <a:pt x="92330" y="337571"/>
                  </a:cubicBezTo>
                  <a:cubicBezTo>
                    <a:pt x="113864" y="332905"/>
                    <a:pt x="136077" y="351078"/>
                    <a:pt x="141945" y="378163"/>
                  </a:cubicBezTo>
                  <a:cubicBezTo>
                    <a:pt x="147814" y="405247"/>
                    <a:pt x="135115" y="430985"/>
                    <a:pt x="113582" y="435651"/>
                  </a:cubicBezTo>
                  <a:cubicBezTo>
                    <a:pt x="92048" y="440317"/>
                    <a:pt x="69835" y="422143"/>
                    <a:pt x="63967" y="395059"/>
                  </a:cubicBezTo>
                  <a:close/>
                  <a:moveTo>
                    <a:pt x="119761" y="726169"/>
                  </a:moveTo>
                  <a:cubicBezTo>
                    <a:pt x="113347" y="705290"/>
                    <a:pt x="108649" y="685282"/>
                    <a:pt x="105904" y="666066"/>
                  </a:cubicBezTo>
                  <a:cubicBezTo>
                    <a:pt x="94924" y="589200"/>
                    <a:pt x="104215" y="544433"/>
                    <a:pt x="151513" y="478548"/>
                  </a:cubicBezTo>
                  <a:cubicBezTo>
                    <a:pt x="198811" y="412663"/>
                    <a:pt x="328879" y="302856"/>
                    <a:pt x="389690" y="270759"/>
                  </a:cubicBezTo>
                  <a:cubicBezTo>
                    <a:pt x="450501" y="238661"/>
                    <a:pt x="485975" y="265690"/>
                    <a:pt x="516381" y="285962"/>
                  </a:cubicBezTo>
                  <a:cubicBezTo>
                    <a:pt x="546787" y="306235"/>
                    <a:pt x="566212" y="351847"/>
                    <a:pt x="572124" y="392391"/>
                  </a:cubicBezTo>
                  <a:cubicBezTo>
                    <a:pt x="578036" y="432936"/>
                    <a:pt x="572124" y="487839"/>
                    <a:pt x="551854" y="529228"/>
                  </a:cubicBezTo>
                  <a:cubicBezTo>
                    <a:pt x="531584" y="570617"/>
                    <a:pt x="470772" y="610317"/>
                    <a:pt x="450502" y="640725"/>
                  </a:cubicBezTo>
                  <a:cubicBezTo>
                    <a:pt x="436971" y="671134"/>
                    <a:pt x="435295" y="677907"/>
                    <a:pt x="430231" y="711678"/>
                  </a:cubicBezTo>
                  <a:cubicBezTo>
                    <a:pt x="426853" y="738708"/>
                    <a:pt x="421777" y="740450"/>
                    <a:pt x="430231" y="802903"/>
                  </a:cubicBezTo>
                  <a:cubicBezTo>
                    <a:pt x="442056" y="843448"/>
                    <a:pt x="473306" y="917778"/>
                    <a:pt x="501178" y="954944"/>
                  </a:cubicBezTo>
                  <a:cubicBezTo>
                    <a:pt x="529050" y="992109"/>
                    <a:pt x="561990" y="1009848"/>
                    <a:pt x="597463" y="1025897"/>
                  </a:cubicBezTo>
                  <a:cubicBezTo>
                    <a:pt x="632936" y="1041945"/>
                    <a:pt x="676010" y="1036032"/>
                    <a:pt x="714018" y="1051237"/>
                  </a:cubicBezTo>
                  <a:cubicBezTo>
                    <a:pt x="752025" y="1066441"/>
                    <a:pt x="799323" y="1085868"/>
                    <a:pt x="825505" y="1117121"/>
                  </a:cubicBezTo>
                  <a:cubicBezTo>
                    <a:pt x="851688" y="1148374"/>
                    <a:pt x="868580" y="1199054"/>
                    <a:pt x="871113" y="1238754"/>
                  </a:cubicBezTo>
                  <a:cubicBezTo>
                    <a:pt x="873647" y="1278453"/>
                    <a:pt x="863512" y="1320687"/>
                    <a:pt x="840708" y="1355319"/>
                  </a:cubicBezTo>
                  <a:cubicBezTo>
                    <a:pt x="817903" y="1389951"/>
                    <a:pt x="774829" y="1432184"/>
                    <a:pt x="734288" y="1446544"/>
                  </a:cubicBezTo>
                  <a:cubicBezTo>
                    <a:pt x="693747" y="1460903"/>
                    <a:pt x="643916" y="1464282"/>
                    <a:pt x="597463" y="1441476"/>
                  </a:cubicBezTo>
                  <a:cubicBezTo>
                    <a:pt x="551010" y="1418670"/>
                    <a:pt x="518914" y="1393329"/>
                    <a:pt x="455569" y="1309706"/>
                  </a:cubicBezTo>
                  <a:cubicBezTo>
                    <a:pt x="392224" y="1226084"/>
                    <a:pt x="275669" y="1047013"/>
                    <a:pt x="217391" y="939739"/>
                  </a:cubicBezTo>
                  <a:cubicBezTo>
                    <a:pt x="173683" y="859284"/>
                    <a:pt x="139002" y="788807"/>
                    <a:pt x="119761" y="726169"/>
                  </a:cubicBezTo>
                  <a:close/>
                  <a:moveTo>
                    <a:pt x="1431" y="510036"/>
                  </a:moveTo>
                  <a:cubicBezTo>
                    <a:pt x="-4437" y="482951"/>
                    <a:pt x="8261" y="457213"/>
                    <a:pt x="29795" y="452547"/>
                  </a:cubicBezTo>
                  <a:cubicBezTo>
                    <a:pt x="51328" y="447882"/>
                    <a:pt x="73541" y="466055"/>
                    <a:pt x="79410" y="493140"/>
                  </a:cubicBezTo>
                  <a:cubicBezTo>
                    <a:pt x="85278" y="520224"/>
                    <a:pt x="72579" y="545962"/>
                    <a:pt x="51046" y="550628"/>
                  </a:cubicBezTo>
                  <a:cubicBezTo>
                    <a:pt x="29513" y="555293"/>
                    <a:pt x="7300" y="537120"/>
                    <a:pt x="1431" y="510036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style>
            <a:lnRef idx="2">
              <a:srgbClr val="3C3E6C">
                <a:shade val="50000"/>
              </a:srgbClr>
            </a:lnRef>
            <a:fillRef idx="1">
              <a:srgbClr val="3C3E6C"/>
            </a:fillRef>
            <a:effectRef idx="0">
              <a:srgbClr val="3C3E6C"/>
            </a:effectRef>
            <a:fontRef idx="minor">
              <a:sysClr val="window" lastClr="FFFFFF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id-ID" altLang="id-ID" sz="27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43" name="Straight Connector 76"/>
            <p:cNvCxnSpPr>
              <a:cxnSpLocks noChangeShapeType="1"/>
            </p:cNvCxnSpPr>
            <p:nvPr>
              <p:custDataLst>
                <p:tags r:id="rId6"/>
              </p:custDataLst>
            </p:nvPr>
          </p:nvCxnSpPr>
          <p:spPr bwMode="auto">
            <a:xfrm flipV="1">
              <a:off x="7841" y="4368"/>
              <a:ext cx="0" cy="623"/>
            </a:xfrm>
            <a:prstGeom prst="line">
              <a:avLst/>
            </a:prstGeom>
            <a:noFill/>
            <a:ln w="12700" algn="ctr">
              <a:solidFill>
                <a:srgbClr val="B2B2B2"/>
              </a:solidFill>
              <a:prstDash val="sysDash"/>
              <a:miter lim="800000"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8" name="组合 47"/>
          <p:cNvGrpSpPr/>
          <p:nvPr/>
        </p:nvGrpSpPr>
        <p:grpSpPr>
          <a:xfrm>
            <a:off x="3257807" y="2532596"/>
            <a:ext cx="1212689" cy="1239087"/>
            <a:chOff x="933" y="4390"/>
            <a:chExt cx="1882" cy="1935"/>
          </a:xfrm>
        </p:grpSpPr>
        <p:sp>
          <p:nvSpPr>
            <p:cNvPr id="49" name="任意多边形 4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 rot="6300000">
              <a:off x="1311" y="4821"/>
              <a:ext cx="1126" cy="1882"/>
            </a:xfrm>
            <a:custGeom>
              <a:avLst/>
              <a:gdLst>
                <a:gd name="connsiteX0" fmla="*/ 259282 w 714697"/>
                <a:gd name="connsiteY0" fmla="*/ 96259 h 1194889"/>
                <a:gd name="connsiteX1" fmla="*/ 306559 w 714697"/>
                <a:gd name="connsiteY1" fmla="*/ 1222 h 1194889"/>
                <a:gd name="connsiteX2" fmla="*/ 388933 w 714697"/>
                <a:gd name="connsiteY2" fmla="*/ 68167 h 1194889"/>
                <a:gd name="connsiteX3" fmla="*/ 341656 w 714697"/>
                <a:gd name="connsiteY3" fmla="*/ 163204 h 1194889"/>
                <a:gd name="connsiteX4" fmla="*/ 259282 w 714697"/>
                <a:gd name="connsiteY4" fmla="*/ 96259 h 1194889"/>
                <a:gd name="connsiteX5" fmla="*/ 171233 w 714697"/>
                <a:gd name="connsiteY5" fmla="*/ 165148 h 1194889"/>
                <a:gd name="connsiteX6" fmla="*/ 204784 w 714697"/>
                <a:gd name="connsiteY6" fmla="*/ 100451 h 1194889"/>
                <a:gd name="connsiteX7" fmla="*/ 262105 w 714697"/>
                <a:gd name="connsiteY7" fmla="*/ 145459 h 1194889"/>
                <a:gd name="connsiteX8" fmla="*/ 228554 w 714697"/>
                <a:gd name="connsiteY8" fmla="*/ 210157 h 1194889"/>
                <a:gd name="connsiteX9" fmla="*/ 171233 w 714697"/>
                <a:gd name="connsiteY9" fmla="*/ 165148 h 1194889"/>
                <a:gd name="connsiteX10" fmla="*/ 101815 w 714697"/>
                <a:gd name="connsiteY10" fmla="*/ 249834 h 1194889"/>
                <a:gd name="connsiteX11" fmla="*/ 131079 w 714697"/>
                <a:gd name="connsiteY11" fmla="*/ 193403 h 1194889"/>
                <a:gd name="connsiteX12" fmla="*/ 181076 w 714697"/>
                <a:gd name="connsiteY12" fmla="*/ 232660 h 1194889"/>
                <a:gd name="connsiteX13" fmla="*/ 151812 w 714697"/>
                <a:gd name="connsiteY13" fmla="*/ 289092 h 1194889"/>
                <a:gd name="connsiteX14" fmla="*/ 101815 w 714697"/>
                <a:gd name="connsiteY14" fmla="*/ 249834 h 1194889"/>
                <a:gd name="connsiteX15" fmla="*/ 52457 w 714697"/>
                <a:gd name="connsiteY15" fmla="*/ 323782 h 1194889"/>
                <a:gd name="connsiteX16" fmla="*/ 75723 w 714697"/>
                <a:gd name="connsiteY16" fmla="*/ 276663 h 1194889"/>
                <a:gd name="connsiteX17" fmla="*/ 116405 w 714697"/>
                <a:gd name="connsiteY17" fmla="*/ 309927 h 1194889"/>
                <a:gd name="connsiteX18" fmla="*/ 93139 w 714697"/>
                <a:gd name="connsiteY18" fmla="*/ 357046 h 1194889"/>
                <a:gd name="connsiteX19" fmla="*/ 52457 w 714697"/>
                <a:gd name="connsiteY19" fmla="*/ 323782 h 1194889"/>
                <a:gd name="connsiteX20" fmla="*/ 98213 w 714697"/>
                <a:gd name="connsiteY20" fmla="*/ 595144 h 1194889"/>
                <a:gd name="connsiteX21" fmla="*/ 86849 w 714697"/>
                <a:gd name="connsiteY21" fmla="*/ 545886 h 1194889"/>
                <a:gd name="connsiteX22" fmla="*/ 124253 w 714697"/>
                <a:gd name="connsiteY22" fmla="*/ 392203 h 1194889"/>
                <a:gd name="connsiteX23" fmla="*/ 319578 w 714697"/>
                <a:gd name="connsiteY23" fmla="*/ 221906 h 1194889"/>
                <a:gd name="connsiteX24" fmla="*/ 423475 w 714697"/>
                <a:gd name="connsiteY24" fmla="*/ 234367 h 1194889"/>
                <a:gd name="connsiteX25" fmla="*/ 469190 w 714697"/>
                <a:gd name="connsiteY25" fmla="*/ 321592 h 1194889"/>
                <a:gd name="connsiteX26" fmla="*/ 452566 w 714697"/>
                <a:gd name="connsiteY26" fmla="*/ 433739 h 1194889"/>
                <a:gd name="connsiteX27" fmla="*/ 369449 w 714697"/>
                <a:gd name="connsiteY27" fmla="*/ 525118 h 1194889"/>
                <a:gd name="connsiteX28" fmla="*/ 352825 w 714697"/>
                <a:gd name="connsiteY28" fmla="*/ 583268 h 1194889"/>
                <a:gd name="connsiteX29" fmla="*/ 352825 w 714697"/>
                <a:gd name="connsiteY29" fmla="*/ 658033 h 1194889"/>
                <a:gd name="connsiteX30" fmla="*/ 411008 w 714697"/>
                <a:gd name="connsiteY30" fmla="*/ 782640 h 1194889"/>
                <a:gd name="connsiteX31" fmla="*/ 489969 w 714697"/>
                <a:gd name="connsiteY31" fmla="*/ 840791 h 1194889"/>
                <a:gd name="connsiteX32" fmla="*/ 585554 w 714697"/>
                <a:gd name="connsiteY32" fmla="*/ 861559 h 1194889"/>
                <a:gd name="connsiteX33" fmla="*/ 676984 w 714697"/>
                <a:gd name="connsiteY33" fmla="*/ 915555 h 1194889"/>
                <a:gd name="connsiteX34" fmla="*/ 714386 w 714697"/>
                <a:gd name="connsiteY34" fmla="*/ 1015241 h 1194889"/>
                <a:gd name="connsiteX35" fmla="*/ 689451 w 714697"/>
                <a:gd name="connsiteY35" fmla="*/ 1110774 h 1194889"/>
                <a:gd name="connsiteX36" fmla="*/ 602178 w 714697"/>
                <a:gd name="connsiteY36" fmla="*/ 1185538 h 1194889"/>
                <a:gd name="connsiteX37" fmla="*/ 489969 w 714697"/>
                <a:gd name="connsiteY37" fmla="*/ 1181385 h 1194889"/>
                <a:gd name="connsiteX38" fmla="*/ 373605 w 714697"/>
                <a:gd name="connsiteY38" fmla="*/ 1073391 h 1194889"/>
                <a:gd name="connsiteX39" fmla="*/ 178279 w 714697"/>
                <a:gd name="connsiteY39" fmla="*/ 770179 h 1194889"/>
                <a:gd name="connsiteX40" fmla="*/ 98213 w 714697"/>
                <a:gd name="connsiteY40" fmla="*/ 595144 h 1194889"/>
                <a:gd name="connsiteX41" fmla="*/ 1173 w 714697"/>
                <a:gd name="connsiteY41" fmla="*/ 418016 h 1194889"/>
                <a:gd name="connsiteX42" fmla="*/ 24439 w 714697"/>
                <a:gd name="connsiteY42" fmla="*/ 370896 h 1194889"/>
                <a:gd name="connsiteX43" fmla="*/ 65121 w 714697"/>
                <a:gd name="connsiteY43" fmla="*/ 404160 h 1194889"/>
                <a:gd name="connsiteX44" fmla="*/ 41855 w 714697"/>
                <a:gd name="connsiteY44" fmla="*/ 451279 h 1194889"/>
                <a:gd name="connsiteX45" fmla="*/ 1173 w 714697"/>
                <a:gd name="connsiteY45" fmla="*/ 418016 h 1194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714697" h="1194889">
                  <a:moveTo>
                    <a:pt x="259282" y="96259"/>
                  </a:moveTo>
                  <a:cubicBezTo>
                    <a:pt x="249590" y="51529"/>
                    <a:pt x="270757" y="8980"/>
                    <a:pt x="306559" y="1222"/>
                  </a:cubicBezTo>
                  <a:cubicBezTo>
                    <a:pt x="342361" y="-6535"/>
                    <a:pt x="379242" y="23437"/>
                    <a:pt x="388933" y="68167"/>
                  </a:cubicBezTo>
                  <a:cubicBezTo>
                    <a:pt x="398625" y="112897"/>
                    <a:pt x="377458" y="155446"/>
                    <a:pt x="341656" y="163204"/>
                  </a:cubicBezTo>
                  <a:cubicBezTo>
                    <a:pt x="305854" y="170961"/>
                    <a:pt x="268973" y="140989"/>
                    <a:pt x="259282" y="96259"/>
                  </a:cubicBezTo>
                  <a:close/>
                  <a:moveTo>
                    <a:pt x="171233" y="165148"/>
                  </a:moveTo>
                  <a:cubicBezTo>
                    <a:pt x="164669" y="134853"/>
                    <a:pt x="179690" y="105888"/>
                    <a:pt x="204784" y="100451"/>
                  </a:cubicBezTo>
                  <a:cubicBezTo>
                    <a:pt x="229877" y="95013"/>
                    <a:pt x="255541" y="115164"/>
                    <a:pt x="262105" y="145459"/>
                  </a:cubicBezTo>
                  <a:cubicBezTo>
                    <a:pt x="268669" y="175754"/>
                    <a:pt x="253648" y="204720"/>
                    <a:pt x="228554" y="210157"/>
                  </a:cubicBezTo>
                  <a:cubicBezTo>
                    <a:pt x="203460" y="215594"/>
                    <a:pt x="177797" y="195443"/>
                    <a:pt x="171233" y="165148"/>
                  </a:cubicBezTo>
                  <a:close/>
                  <a:moveTo>
                    <a:pt x="101815" y="249834"/>
                  </a:moveTo>
                  <a:cubicBezTo>
                    <a:pt x="96090" y="223410"/>
                    <a:pt x="109192" y="198145"/>
                    <a:pt x="131079" y="193403"/>
                  </a:cubicBezTo>
                  <a:cubicBezTo>
                    <a:pt x="152966" y="188660"/>
                    <a:pt x="175351" y="206237"/>
                    <a:pt x="181076" y="232660"/>
                  </a:cubicBezTo>
                  <a:cubicBezTo>
                    <a:pt x="186801" y="259084"/>
                    <a:pt x="173699" y="284350"/>
                    <a:pt x="151812" y="289092"/>
                  </a:cubicBezTo>
                  <a:cubicBezTo>
                    <a:pt x="129925" y="293834"/>
                    <a:pt x="107540" y="276258"/>
                    <a:pt x="101815" y="249834"/>
                  </a:cubicBezTo>
                  <a:close/>
                  <a:moveTo>
                    <a:pt x="52457" y="323782"/>
                  </a:moveTo>
                  <a:cubicBezTo>
                    <a:pt x="47647" y="301586"/>
                    <a:pt x="58063" y="280489"/>
                    <a:pt x="75723" y="276663"/>
                  </a:cubicBezTo>
                  <a:cubicBezTo>
                    <a:pt x="93382" y="272837"/>
                    <a:pt x="111595" y="287730"/>
                    <a:pt x="116405" y="309927"/>
                  </a:cubicBezTo>
                  <a:cubicBezTo>
                    <a:pt x="121214" y="332124"/>
                    <a:pt x="110799" y="353220"/>
                    <a:pt x="93139" y="357046"/>
                  </a:cubicBezTo>
                  <a:cubicBezTo>
                    <a:pt x="75480" y="360872"/>
                    <a:pt x="57266" y="345979"/>
                    <a:pt x="52457" y="323782"/>
                  </a:cubicBezTo>
                  <a:close/>
                  <a:moveTo>
                    <a:pt x="98213" y="595144"/>
                  </a:moveTo>
                  <a:cubicBezTo>
                    <a:pt x="92953" y="578033"/>
                    <a:pt x="89101" y="561635"/>
                    <a:pt x="86849" y="545886"/>
                  </a:cubicBezTo>
                  <a:cubicBezTo>
                    <a:pt x="77845" y="482890"/>
                    <a:pt x="85465" y="446200"/>
                    <a:pt x="124253" y="392203"/>
                  </a:cubicBezTo>
                  <a:cubicBezTo>
                    <a:pt x="163041" y="338206"/>
                    <a:pt x="269708" y="248212"/>
                    <a:pt x="319578" y="221906"/>
                  </a:cubicBezTo>
                  <a:cubicBezTo>
                    <a:pt x="369449" y="195600"/>
                    <a:pt x="398540" y="217752"/>
                    <a:pt x="423475" y="234367"/>
                  </a:cubicBezTo>
                  <a:cubicBezTo>
                    <a:pt x="448411" y="250981"/>
                    <a:pt x="464341" y="288363"/>
                    <a:pt x="469190" y="321592"/>
                  </a:cubicBezTo>
                  <a:cubicBezTo>
                    <a:pt x="474038" y="354821"/>
                    <a:pt x="469190" y="399818"/>
                    <a:pt x="452566" y="433739"/>
                  </a:cubicBezTo>
                  <a:cubicBezTo>
                    <a:pt x="435943" y="467660"/>
                    <a:pt x="386073" y="500197"/>
                    <a:pt x="369449" y="525118"/>
                  </a:cubicBezTo>
                  <a:cubicBezTo>
                    <a:pt x="358353" y="550039"/>
                    <a:pt x="356978" y="555591"/>
                    <a:pt x="352825" y="583268"/>
                  </a:cubicBezTo>
                  <a:cubicBezTo>
                    <a:pt x="350055" y="605421"/>
                    <a:pt x="345892" y="606849"/>
                    <a:pt x="352825" y="658033"/>
                  </a:cubicBezTo>
                  <a:cubicBezTo>
                    <a:pt x="362522" y="691262"/>
                    <a:pt x="388151" y="752181"/>
                    <a:pt x="411008" y="782640"/>
                  </a:cubicBezTo>
                  <a:cubicBezTo>
                    <a:pt x="433865" y="813100"/>
                    <a:pt x="460878" y="827638"/>
                    <a:pt x="489969" y="840791"/>
                  </a:cubicBezTo>
                  <a:cubicBezTo>
                    <a:pt x="519060" y="853944"/>
                    <a:pt x="554385" y="849098"/>
                    <a:pt x="585554" y="861559"/>
                  </a:cubicBezTo>
                  <a:cubicBezTo>
                    <a:pt x="616724" y="874020"/>
                    <a:pt x="655512" y="889941"/>
                    <a:pt x="676984" y="915555"/>
                  </a:cubicBezTo>
                  <a:cubicBezTo>
                    <a:pt x="698455" y="941168"/>
                    <a:pt x="712308" y="982705"/>
                    <a:pt x="714386" y="1015241"/>
                  </a:cubicBezTo>
                  <a:cubicBezTo>
                    <a:pt x="716464" y="1047777"/>
                    <a:pt x="708152" y="1082391"/>
                    <a:pt x="689451" y="1110774"/>
                  </a:cubicBezTo>
                  <a:cubicBezTo>
                    <a:pt x="670749" y="1139156"/>
                    <a:pt x="635425" y="1173770"/>
                    <a:pt x="602178" y="1185538"/>
                  </a:cubicBezTo>
                  <a:cubicBezTo>
                    <a:pt x="568931" y="1197307"/>
                    <a:pt x="528065" y="1200076"/>
                    <a:pt x="489969" y="1181385"/>
                  </a:cubicBezTo>
                  <a:cubicBezTo>
                    <a:pt x="451874" y="1162694"/>
                    <a:pt x="425553" y="1141925"/>
                    <a:pt x="373605" y="1073391"/>
                  </a:cubicBezTo>
                  <a:cubicBezTo>
                    <a:pt x="321656" y="1004857"/>
                    <a:pt x="226071" y="858097"/>
                    <a:pt x="178279" y="770179"/>
                  </a:cubicBezTo>
                  <a:cubicBezTo>
                    <a:pt x="142434" y="704241"/>
                    <a:pt x="113993" y="646480"/>
                    <a:pt x="98213" y="595144"/>
                  </a:cubicBezTo>
                  <a:close/>
                  <a:moveTo>
                    <a:pt x="1173" y="418016"/>
                  </a:moveTo>
                  <a:cubicBezTo>
                    <a:pt x="-3637" y="395819"/>
                    <a:pt x="6779" y="374723"/>
                    <a:pt x="24439" y="370896"/>
                  </a:cubicBezTo>
                  <a:cubicBezTo>
                    <a:pt x="42098" y="367070"/>
                    <a:pt x="60311" y="381963"/>
                    <a:pt x="65121" y="404160"/>
                  </a:cubicBezTo>
                  <a:cubicBezTo>
                    <a:pt x="69930" y="426357"/>
                    <a:pt x="59515" y="447453"/>
                    <a:pt x="41855" y="451279"/>
                  </a:cubicBezTo>
                  <a:cubicBezTo>
                    <a:pt x="24196" y="455106"/>
                    <a:pt x="5982" y="440213"/>
                    <a:pt x="1173" y="418016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style>
            <a:lnRef idx="2">
              <a:srgbClr val="3C3E6C">
                <a:shade val="50000"/>
              </a:srgbClr>
            </a:lnRef>
            <a:fillRef idx="1">
              <a:srgbClr val="3C3E6C"/>
            </a:fillRef>
            <a:effectRef idx="0">
              <a:srgbClr val="3C3E6C"/>
            </a:effectRef>
            <a:fontRef idx="minor">
              <a:sysClr val="window" lastClr="FFFFFF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id-ID" altLang="id-ID" sz="27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50" name="Straight Connector 64"/>
            <p:cNvCxnSpPr>
              <a:cxnSpLocks noChangeShapeType="1"/>
            </p:cNvCxnSpPr>
            <p:nvPr>
              <p:custDataLst>
                <p:tags r:id="rId8"/>
              </p:custDataLst>
            </p:nvPr>
          </p:nvCxnSpPr>
          <p:spPr bwMode="auto">
            <a:xfrm flipV="1">
              <a:off x="2041" y="4390"/>
              <a:ext cx="0" cy="802"/>
            </a:xfrm>
            <a:prstGeom prst="line">
              <a:avLst/>
            </a:prstGeom>
            <a:noFill/>
            <a:ln w="12700" algn="ctr">
              <a:solidFill>
                <a:srgbClr val="B2B2B2"/>
              </a:solidFill>
              <a:prstDash val="sysDash"/>
              <a:miter lim="800000"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0" name="组合 59"/>
          <p:cNvGrpSpPr/>
          <p:nvPr/>
        </p:nvGrpSpPr>
        <p:grpSpPr>
          <a:xfrm>
            <a:off x="6064450" y="3351885"/>
            <a:ext cx="1323212" cy="1351562"/>
            <a:chOff x="4815" y="5976"/>
            <a:chExt cx="2053" cy="2111"/>
          </a:xfrm>
        </p:grpSpPr>
        <p:sp>
          <p:nvSpPr>
            <p:cNvPr id="61" name="任意多边形 60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 rot="15300000" flipV="1">
              <a:off x="5228" y="5563"/>
              <a:ext cx="1227" cy="2053"/>
            </a:xfrm>
            <a:custGeom>
              <a:avLst/>
              <a:gdLst>
                <a:gd name="connsiteX0" fmla="*/ 71020 w 779423"/>
                <a:gd name="connsiteY0" fmla="*/ 440970 h 1303709"/>
                <a:gd name="connsiteX1" fmla="*/ 26648 w 779423"/>
                <a:gd name="connsiteY1" fmla="*/ 404673 h 1303709"/>
                <a:gd name="connsiteX2" fmla="*/ 1280 w 779423"/>
                <a:gd name="connsiteY2" fmla="*/ 456081 h 1303709"/>
                <a:gd name="connsiteX3" fmla="*/ 45652 w 779423"/>
                <a:gd name="connsiteY3" fmla="*/ 492378 h 1303709"/>
                <a:gd name="connsiteX4" fmla="*/ 71020 w 779423"/>
                <a:gd name="connsiteY4" fmla="*/ 440970 h 1303709"/>
                <a:gd name="connsiteX5" fmla="*/ 126949 w 779423"/>
                <a:gd name="connsiteY5" fmla="*/ 338156 h 1303709"/>
                <a:gd name="connsiteX6" fmla="*/ 82578 w 779423"/>
                <a:gd name="connsiteY6" fmla="*/ 301859 h 1303709"/>
                <a:gd name="connsiteX7" fmla="*/ 57210 w 779423"/>
                <a:gd name="connsiteY7" fmla="*/ 353267 h 1303709"/>
                <a:gd name="connsiteX8" fmla="*/ 101581 w 779423"/>
                <a:gd name="connsiteY8" fmla="*/ 389564 h 1303709"/>
                <a:gd name="connsiteX9" fmla="*/ 126949 w 779423"/>
                <a:gd name="connsiteY9" fmla="*/ 338156 h 1303709"/>
                <a:gd name="connsiteX10" fmla="*/ 197478 w 779423"/>
                <a:gd name="connsiteY10" fmla="*/ 253853 h 1303709"/>
                <a:gd name="connsiteX11" fmla="*/ 142947 w 779423"/>
                <a:gd name="connsiteY11" fmla="*/ 211016 h 1303709"/>
                <a:gd name="connsiteX12" fmla="*/ 111038 w 779423"/>
                <a:gd name="connsiteY12" fmla="*/ 272583 h 1303709"/>
                <a:gd name="connsiteX13" fmla="*/ 165569 w 779423"/>
                <a:gd name="connsiteY13" fmla="*/ 315420 h 1303709"/>
                <a:gd name="connsiteX14" fmla="*/ 197478 w 779423"/>
                <a:gd name="connsiteY14" fmla="*/ 253853 h 1303709"/>
                <a:gd name="connsiteX15" fmla="*/ 285843 w 779423"/>
                <a:gd name="connsiteY15" fmla="*/ 158711 h 1303709"/>
                <a:gd name="connsiteX16" fmla="*/ 223326 w 779423"/>
                <a:gd name="connsiteY16" fmla="*/ 109599 h 1303709"/>
                <a:gd name="connsiteX17" fmla="*/ 186743 w 779423"/>
                <a:gd name="connsiteY17" fmla="*/ 180184 h 1303709"/>
                <a:gd name="connsiteX18" fmla="*/ 249260 w 779423"/>
                <a:gd name="connsiteY18" fmla="*/ 229296 h 1303709"/>
                <a:gd name="connsiteX19" fmla="*/ 285843 w 779423"/>
                <a:gd name="connsiteY19" fmla="*/ 158711 h 1303709"/>
                <a:gd name="connsiteX20" fmla="*/ 424157 w 779423"/>
                <a:gd name="connsiteY20" fmla="*/ 74381 h 1303709"/>
                <a:gd name="connsiteX21" fmla="*/ 334314 w 779423"/>
                <a:gd name="connsiteY21" fmla="*/ 1332 h 1303709"/>
                <a:gd name="connsiteX22" fmla="*/ 282764 w 779423"/>
                <a:gd name="connsiteY22" fmla="*/ 105017 h 1303709"/>
                <a:gd name="connsiteX23" fmla="*/ 372607 w 779423"/>
                <a:gd name="connsiteY23" fmla="*/ 178065 h 1303709"/>
                <a:gd name="connsiteX24" fmla="*/ 424157 w 779423"/>
                <a:gd name="connsiteY24" fmla="*/ 74381 h 1303709"/>
                <a:gd name="connsiteX25" fmla="*/ 766621 w 779423"/>
                <a:gd name="connsiteY25" fmla="*/ 1050485 h 1303709"/>
                <a:gd name="connsiteX26" fmla="*/ 738294 w 779423"/>
                <a:gd name="connsiteY26" fmla="*/ 998936 h 1303709"/>
                <a:gd name="connsiteX27" fmla="*/ 638585 w 779423"/>
                <a:gd name="connsiteY27" fmla="*/ 940022 h 1303709"/>
                <a:gd name="connsiteX28" fmla="*/ 534344 w 779423"/>
                <a:gd name="connsiteY28" fmla="*/ 917362 h 1303709"/>
                <a:gd name="connsiteX29" fmla="*/ 448231 w 779423"/>
                <a:gd name="connsiteY29" fmla="*/ 853917 h 1303709"/>
                <a:gd name="connsiteX30" fmla="*/ 384780 w 779423"/>
                <a:gd name="connsiteY30" fmla="*/ 717961 h 1303709"/>
                <a:gd name="connsiteX31" fmla="*/ 384780 w 779423"/>
                <a:gd name="connsiteY31" fmla="*/ 636387 h 1303709"/>
                <a:gd name="connsiteX32" fmla="*/ 402909 w 779423"/>
                <a:gd name="connsiteY32" fmla="*/ 572941 h 1303709"/>
                <a:gd name="connsiteX33" fmla="*/ 493553 w 779423"/>
                <a:gd name="connsiteY33" fmla="*/ 473240 h 1303709"/>
                <a:gd name="connsiteX34" fmla="*/ 511682 w 779423"/>
                <a:gd name="connsiteY34" fmla="*/ 350880 h 1303709"/>
                <a:gd name="connsiteX35" fmla="*/ 461828 w 779423"/>
                <a:gd name="connsiteY35" fmla="*/ 255711 h 1303709"/>
                <a:gd name="connsiteX36" fmla="*/ 348522 w 779423"/>
                <a:gd name="connsiteY36" fmla="*/ 242116 h 1303709"/>
                <a:gd name="connsiteX37" fmla="*/ 135507 w 779423"/>
                <a:gd name="connsiteY37" fmla="*/ 427922 h 1303709"/>
                <a:gd name="connsiteX38" fmla="*/ 94717 w 779423"/>
                <a:gd name="connsiteY38" fmla="*/ 595600 h 1303709"/>
                <a:gd name="connsiteX39" fmla="*/ 194426 w 779423"/>
                <a:gd name="connsiteY39" fmla="*/ 840321 h 1303709"/>
                <a:gd name="connsiteX40" fmla="*/ 407441 w 779423"/>
                <a:gd name="connsiteY40" fmla="*/ 1171146 h 1303709"/>
                <a:gd name="connsiteX41" fmla="*/ 534344 w 779423"/>
                <a:gd name="connsiteY41" fmla="*/ 1288975 h 1303709"/>
                <a:gd name="connsiteX42" fmla="*/ 656714 w 779423"/>
                <a:gd name="connsiteY42" fmla="*/ 1293507 h 1303709"/>
                <a:gd name="connsiteX43" fmla="*/ 751891 w 779423"/>
                <a:gd name="connsiteY43" fmla="*/ 1211933 h 1303709"/>
                <a:gd name="connsiteX44" fmla="*/ 779084 w 779423"/>
                <a:gd name="connsiteY44" fmla="*/ 1107700 h 1303709"/>
                <a:gd name="connsiteX45" fmla="*/ 766621 w 779423"/>
                <a:gd name="connsiteY45" fmla="*/ 1050485 h 13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779423" h="1303709">
                  <a:moveTo>
                    <a:pt x="71020" y="440970"/>
                  </a:moveTo>
                  <a:cubicBezTo>
                    <a:pt x="65772" y="416751"/>
                    <a:pt x="45907" y="400501"/>
                    <a:pt x="26648" y="404673"/>
                  </a:cubicBezTo>
                  <a:cubicBezTo>
                    <a:pt x="7390" y="408846"/>
                    <a:pt x="-3967" y="431862"/>
                    <a:pt x="1280" y="456081"/>
                  </a:cubicBezTo>
                  <a:cubicBezTo>
                    <a:pt x="6528" y="480300"/>
                    <a:pt x="26393" y="496551"/>
                    <a:pt x="45652" y="492378"/>
                  </a:cubicBezTo>
                  <a:cubicBezTo>
                    <a:pt x="64910" y="488205"/>
                    <a:pt x="76267" y="465189"/>
                    <a:pt x="71020" y="440970"/>
                  </a:cubicBezTo>
                  <a:close/>
                  <a:moveTo>
                    <a:pt x="126949" y="338156"/>
                  </a:moveTo>
                  <a:cubicBezTo>
                    <a:pt x="121702" y="313937"/>
                    <a:pt x="101836" y="297687"/>
                    <a:pt x="82578" y="301859"/>
                  </a:cubicBezTo>
                  <a:cubicBezTo>
                    <a:pt x="63320" y="306032"/>
                    <a:pt x="51962" y="329048"/>
                    <a:pt x="57210" y="353267"/>
                  </a:cubicBezTo>
                  <a:cubicBezTo>
                    <a:pt x="62457" y="377486"/>
                    <a:pt x="82323" y="393737"/>
                    <a:pt x="101581" y="389564"/>
                  </a:cubicBezTo>
                  <a:cubicBezTo>
                    <a:pt x="120839" y="385391"/>
                    <a:pt x="132197" y="362375"/>
                    <a:pt x="126949" y="338156"/>
                  </a:cubicBezTo>
                  <a:close/>
                  <a:moveTo>
                    <a:pt x="197478" y="253853"/>
                  </a:moveTo>
                  <a:cubicBezTo>
                    <a:pt x="191232" y="225023"/>
                    <a:pt x="166818" y="205844"/>
                    <a:pt x="142947" y="211016"/>
                  </a:cubicBezTo>
                  <a:cubicBezTo>
                    <a:pt x="119078" y="216188"/>
                    <a:pt x="104791" y="243752"/>
                    <a:pt x="111038" y="272583"/>
                  </a:cubicBezTo>
                  <a:cubicBezTo>
                    <a:pt x="117285" y="301413"/>
                    <a:pt x="141699" y="320591"/>
                    <a:pt x="165569" y="315420"/>
                  </a:cubicBezTo>
                  <a:cubicBezTo>
                    <a:pt x="189439" y="310247"/>
                    <a:pt x="203725" y="282683"/>
                    <a:pt x="197478" y="253853"/>
                  </a:cubicBezTo>
                  <a:close/>
                  <a:moveTo>
                    <a:pt x="285843" y="158711"/>
                  </a:moveTo>
                  <a:cubicBezTo>
                    <a:pt x="278682" y="125658"/>
                    <a:pt x="250691" y="103670"/>
                    <a:pt x="223326" y="109599"/>
                  </a:cubicBezTo>
                  <a:cubicBezTo>
                    <a:pt x="195959" y="115529"/>
                    <a:pt x="179581" y="147131"/>
                    <a:pt x="186743" y="180184"/>
                  </a:cubicBezTo>
                  <a:cubicBezTo>
                    <a:pt x="193904" y="213237"/>
                    <a:pt x="221894" y="235225"/>
                    <a:pt x="249260" y="229296"/>
                  </a:cubicBezTo>
                  <a:cubicBezTo>
                    <a:pt x="276626" y="223366"/>
                    <a:pt x="293005" y="191764"/>
                    <a:pt x="285843" y="158711"/>
                  </a:cubicBezTo>
                  <a:close/>
                  <a:moveTo>
                    <a:pt x="424157" y="74381"/>
                  </a:moveTo>
                  <a:cubicBezTo>
                    <a:pt x="413583" y="25577"/>
                    <a:pt x="373359" y="-7128"/>
                    <a:pt x="334314" y="1332"/>
                  </a:cubicBezTo>
                  <a:cubicBezTo>
                    <a:pt x="295269" y="9792"/>
                    <a:pt x="272190" y="56213"/>
                    <a:pt x="282764" y="105017"/>
                  </a:cubicBezTo>
                  <a:cubicBezTo>
                    <a:pt x="293339" y="153821"/>
                    <a:pt x="333562" y="186525"/>
                    <a:pt x="372607" y="178065"/>
                  </a:cubicBezTo>
                  <a:cubicBezTo>
                    <a:pt x="411653" y="169605"/>
                    <a:pt x="434732" y="123184"/>
                    <a:pt x="424157" y="74381"/>
                  </a:cubicBezTo>
                  <a:close/>
                  <a:moveTo>
                    <a:pt x="766621" y="1050485"/>
                  </a:moveTo>
                  <a:cubicBezTo>
                    <a:pt x="759633" y="1031225"/>
                    <a:pt x="750002" y="1012908"/>
                    <a:pt x="738294" y="998936"/>
                  </a:cubicBezTo>
                  <a:cubicBezTo>
                    <a:pt x="714878" y="970990"/>
                    <a:pt x="672577" y="953617"/>
                    <a:pt x="638585" y="940022"/>
                  </a:cubicBezTo>
                  <a:cubicBezTo>
                    <a:pt x="604593" y="926426"/>
                    <a:pt x="566069" y="931713"/>
                    <a:pt x="534344" y="917362"/>
                  </a:cubicBezTo>
                  <a:cubicBezTo>
                    <a:pt x="502618" y="903012"/>
                    <a:pt x="473158" y="887150"/>
                    <a:pt x="448231" y="853917"/>
                  </a:cubicBezTo>
                  <a:cubicBezTo>
                    <a:pt x="423304" y="820683"/>
                    <a:pt x="395355" y="754216"/>
                    <a:pt x="384780" y="717961"/>
                  </a:cubicBezTo>
                  <a:cubicBezTo>
                    <a:pt x="377219" y="662116"/>
                    <a:pt x="381758" y="660557"/>
                    <a:pt x="384780" y="636387"/>
                  </a:cubicBezTo>
                  <a:cubicBezTo>
                    <a:pt x="389308" y="606189"/>
                    <a:pt x="390808" y="600132"/>
                    <a:pt x="402909" y="572941"/>
                  </a:cubicBezTo>
                  <a:cubicBezTo>
                    <a:pt x="421038" y="545750"/>
                    <a:pt x="475425" y="510250"/>
                    <a:pt x="493553" y="473240"/>
                  </a:cubicBezTo>
                  <a:cubicBezTo>
                    <a:pt x="511682" y="436230"/>
                    <a:pt x="516970" y="387136"/>
                    <a:pt x="511682" y="350880"/>
                  </a:cubicBezTo>
                  <a:cubicBezTo>
                    <a:pt x="506395" y="314625"/>
                    <a:pt x="489022" y="273839"/>
                    <a:pt x="461828" y="255711"/>
                  </a:cubicBezTo>
                  <a:cubicBezTo>
                    <a:pt x="434635" y="237584"/>
                    <a:pt x="402909" y="213414"/>
                    <a:pt x="348522" y="242116"/>
                  </a:cubicBezTo>
                  <a:cubicBezTo>
                    <a:pt x="294136" y="270817"/>
                    <a:pt x="177808" y="369007"/>
                    <a:pt x="135507" y="427922"/>
                  </a:cubicBezTo>
                  <a:cubicBezTo>
                    <a:pt x="93206" y="486836"/>
                    <a:pt x="84897" y="526868"/>
                    <a:pt x="94717" y="595600"/>
                  </a:cubicBezTo>
                  <a:cubicBezTo>
                    <a:pt x="104537" y="664333"/>
                    <a:pt x="142306" y="744396"/>
                    <a:pt x="194426" y="840321"/>
                  </a:cubicBezTo>
                  <a:cubicBezTo>
                    <a:pt x="246547" y="936245"/>
                    <a:pt x="350788" y="1096371"/>
                    <a:pt x="407441" y="1171146"/>
                  </a:cubicBezTo>
                  <a:cubicBezTo>
                    <a:pt x="464094" y="1245922"/>
                    <a:pt x="492798" y="1268581"/>
                    <a:pt x="534344" y="1288975"/>
                  </a:cubicBezTo>
                  <a:cubicBezTo>
                    <a:pt x="575889" y="1309368"/>
                    <a:pt x="620456" y="1306347"/>
                    <a:pt x="656714" y="1293507"/>
                  </a:cubicBezTo>
                  <a:cubicBezTo>
                    <a:pt x="692972" y="1280666"/>
                    <a:pt x="731495" y="1242901"/>
                    <a:pt x="751891" y="1211933"/>
                  </a:cubicBezTo>
                  <a:cubicBezTo>
                    <a:pt x="772286" y="1180965"/>
                    <a:pt x="781350" y="1143200"/>
                    <a:pt x="779084" y="1107700"/>
                  </a:cubicBezTo>
                  <a:cubicBezTo>
                    <a:pt x="777951" y="1089950"/>
                    <a:pt x="773608" y="1069746"/>
                    <a:pt x="766621" y="1050485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style>
            <a:lnRef idx="2">
              <a:srgbClr val="3C3E6C">
                <a:shade val="50000"/>
              </a:srgbClr>
            </a:lnRef>
            <a:fillRef idx="1">
              <a:srgbClr val="3C3E6C"/>
            </a:fillRef>
            <a:effectRef idx="0">
              <a:srgbClr val="3C3E6C"/>
            </a:effectRef>
            <a:fontRef idx="minor">
              <a:sysClr val="window" lastClr="FFFFFF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id-ID" altLang="id-ID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62" name="Straight Connector 67"/>
            <p:cNvCxnSpPr>
              <a:cxnSpLocks noChangeShapeType="1"/>
            </p:cNvCxnSpPr>
            <p:nvPr>
              <p:custDataLst>
                <p:tags r:id="rId10"/>
              </p:custDataLst>
            </p:nvPr>
          </p:nvCxnSpPr>
          <p:spPr bwMode="auto">
            <a:xfrm>
              <a:off x="5861" y="7235"/>
              <a:ext cx="0" cy="852"/>
            </a:xfrm>
            <a:prstGeom prst="line">
              <a:avLst/>
            </a:prstGeom>
            <a:noFill/>
            <a:ln w="12700" algn="ctr">
              <a:solidFill>
                <a:srgbClr val="B2B2B2"/>
              </a:solidFill>
              <a:prstDash val="sysDash"/>
              <a:miter lim="800000"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4" name="组合 63"/>
          <p:cNvGrpSpPr/>
          <p:nvPr/>
        </p:nvGrpSpPr>
        <p:grpSpPr>
          <a:xfrm>
            <a:off x="3804873" y="3351885"/>
            <a:ext cx="1212688" cy="1301141"/>
            <a:chOff x="1870" y="6033"/>
            <a:chExt cx="1882" cy="2032"/>
          </a:xfrm>
        </p:grpSpPr>
        <p:sp>
          <p:nvSpPr>
            <p:cNvPr id="65" name="任意多边形 64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 rot="15300000" flipV="1">
              <a:off x="2248" y="5655"/>
              <a:ext cx="1126" cy="1882"/>
            </a:xfrm>
            <a:custGeom>
              <a:avLst/>
              <a:gdLst>
                <a:gd name="connsiteX0" fmla="*/ 65121 w 714696"/>
                <a:gd name="connsiteY0" fmla="*/ 404160 h 1194889"/>
                <a:gd name="connsiteX1" fmla="*/ 24438 w 714696"/>
                <a:gd name="connsiteY1" fmla="*/ 370896 h 1194889"/>
                <a:gd name="connsiteX2" fmla="*/ 1173 w 714696"/>
                <a:gd name="connsiteY2" fmla="*/ 418015 h 1194889"/>
                <a:gd name="connsiteX3" fmla="*/ 41855 w 714696"/>
                <a:gd name="connsiteY3" fmla="*/ 451279 h 1194889"/>
                <a:gd name="connsiteX4" fmla="*/ 65121 w 714696"/>
                <a:gd name="connsiteY4" fmla="*/ 404160 h 1194889"/>
                <a:gd name="connsiteX5" fmla="*/ 116406 w 714696"/>
                <a:gd name="connsiteY5" fmla="*/ 309927 h 1194889"/>
                <a:gd name="connsiteX6" fmla="*/ 75724 w 714696"/>
                <a:gd name="connsiteY6" fmla="*/ 276664 h 1194889"/>
                <a:gd name="connsiteX7" fmla="*/ 52458 w 714696"/>
                <a:gd name="connsiteY7" fmla="*/ 323783 h 1194889"/>
                <a:gd name="connsiteX8" fmla="*/ 93141 w 714696"/>
                <a:gd name="connsiteY8" fmla="*/ 357046 h 1194889"/>
                <a:gd name="connsiteX9" fmla="*/ 116406 w 714696"/>
                <a:gd name="connsiteY9" fmla="*/ 309927 h 1194889"/>
                <a:gd name="connsiteX10" fmla="*/ 181076 w 714696"/>
                <a:gd name="connsiteY10" fmla="*/ 232661 h 1194889"/>
                <a:gd name="connsiteX11" fmla="*/ 131079 w 714696"/>
                <a:gd name="connsiteY11" fmla="*/ 193403 h 1194889"/>
                <a:gd name="connsiteX12" fmla="*/ 101815 w 714696"/>
                <a:gd name="connsiteY12" fmla="*/ 249835 h 1194889"/>
                <a:gd name="connsiteX13" fmla="*/ 151812 w 714696"/>
                <a:gd name="connsiteY13" fmla="*/ 289093 h 1194889"/>
                <a:gd name="connsiteX14" fmla="*/ 181076 w 714696"/>
                <a:gd name="connsiteY14" fmla="*/ 232661 h 1194889"/>
                <a:gd name="connsiteX15" fmla="*/ 262103 w 714696"/>
                <a:gd name="connsiteY15" fmla="*/ 145461 h 1194889"/>
                <a:gd name="connsiteX16" fmla="*/ 204782 w 714696"/>
                <a:gd name="connsiteY16" fmla="*/ 100453 h 1194889"/>
                <a:gd name="connsiteX17" fmla="*/ 171232 w 714696"/>
                <a:gd name="connsiteY17" fmla="*/ 165150 h 1194889"/>
                <a:gd name="connsiteX18" fmla="*/ 228553 w 714696"/>
                <a:gd name="connsiteY18" fmla="*/ 210159 h 1194889"/>
                <a:gd name="connsiteX19" fmla="*/ 262103 w 714696"/>
                <a:gd name="connsiteY19" fmla="*/ 145461 h 1194889"/>
                <a:gd name="connsiteX20" fmla="*/ 388932 w 714696"/>
                <a:gd name="connsiteY20" fmla="*/ 68167 h 1194889"/>
                <a:gd name="connsiteX21" fmla="*/ 306558 w 714696"/>
                <a:gd name="connsiteY21" fmla="*/ 1222 h 1194889"/>
                <a:gd name="connsiteX22" fmla="*/ 259281 w 714696"/>
                <a:gd name="connsiteY22" fmla="*/ 96259 h 1194889"/>
                <a:gd name="connsiteX23" fmla="*/ 341655 w 714696"/>
                <a:gd name="connsiteY23" fmla="*/ 163204 h 1194889"/>
                <a:gd name="connsiteX24" fmla="*/ 388932 w 714696"/>
                <a:gd name="connsiteY24" fmla="*/ 68167 h 1194889"/>
                <a:gd name="connsiteX25" fmla="*/ 702957 w 714696"/>
                <a:gd name="connsiteY25" fmla="*/ 962802 h 1194889"/>
                <a:gd name="connsiteX26" fmla="*/ 676983 w 714696"/>
                <a:gd name="connsiteY26" fmla="*/ 915555 h 1194889"/>
                <a:gd name="connsiteX27" fmla="*/ 585553 w 714696"/>
                <a:gd name="connsiteY27" fmla="*/ 861559 h 1194889"/>
                <a:gd name="connsiteX28" fmla="*/ 489968 w 714696"/>
                <a:gd name="connsiteY28" fmla="*/ 840791 h 1194889"/>
                <a:gd name="connsiteX29" fmla="*/ 411007 w 714696"/>
                <a:gd name="connsiteY29" fmla="*/ 782640 h 1194889"/>
                <a:gd name="connsiteX30" fmla="*/ 352824 w 714696"/>
                <a:gd name="connsiteY30" fmla="*/ 658033 h 1194889"/>
                <a:gd name="connsiteX31" fmla="*/ 352824 w 714696"/>
                <a:gd name="connsiteY31" fmla="*/ 583268 h 1194889"/>
                <a:gd name="connsiteX32" fmla="*/ 369448 w 714696"/>
                <a:gd name="connsiteY32" fmla="*/ 525118 h 1194889"/>
                <a:gd name="connsiteX33" fmla="*/ 452565 w 714696"/>
                <a:gd name="connsiteY33" fmla="*/ 433739 h 1194889"/>
                <a:gd name="connsiteX34" fmla="*/ 469189 w 714696"/>
                <a:gd name="connsiteY34" fmla="*/ 321592 h 1194889"/>
                <a:gd name="connsiteX35" fmla="*/ 423474 w 714696"/>
                <a:gd name="connsiteY35" fmla="*/ 234367 h 1194889"/>
                <a:gd name="connsiteX36" fmla="*/ 319577 w 714696"/>
                <a:gd name="connsiteY36" fmla="*/ 221906 h 1194889"/>
                <a:gd name="connsiteX37" fmla="*/ 124251 w 714696"/>
                <a:gd name="connsiteY37" fmla="*/ 392203 h 1194889"/>
                <a:gd name="connsiteX38" fmla="*/ 86848 w 714696"/>
                <a:gd name="connsiteY38" fmla="*/ 545886 h 1194889"/>
                <a:gd name="connsiteX39" fmla="*/ 178278 w 714696"/>
                <a:gd name="connsiteY39" fmla="*/ 770179 h 1194889"/>
                <a:gd name="connsiteX40" fmla="*/ 373604 w 714696"/>
                <a:gd name="connsiteY40" fmla="*/ 1073391 h 1194889"/>
                <a:gd name="connsiteX41" fmla="*/ 489968 w 714696"/>
                <a:gd name="connsiteY41" fmla="*/ 1181385 h 1194889"/>
                <a:gd name="connsiteX42" fmla="*/ 602177 w 714696"/>
                <a:gd name="connsiteY42" fmla="*/ 1185538 h 1194889"/>
                <a:gd name="connsiteX43" fmla="*/ 689450 w 714696"/>
                <a:gd name="connsiteY43" fmla="*/ 1110774 h 1194889"/>
                <a:gd name="connsiteX44" fmla="*/ 714385 w 714696"/>
                <a:gd name="connsiteY44" fmla="*/ 1015241 h 1194889"/>
                <a:gd name="connsiteX45" fmla="*/ 702957 w 714696"/>
                <a:gd name="connsiteY45" fmla="*/ 962802 h 1194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714696" h="1194889">
                  <a:moveTo>
                    <a:pt x="65121" y="404160"/>
                  </a:moveTo>
                  <a:cubicBezTo>
                    <a:pt x="60311" y="381963"/>
                    <a:pt x="42098" y="367070"/>
                    <a:pt x="24438" y="370896"/>
                  </a:cubicBezTo>
                  <a:cubicBezTo>
                    <a:pt x="6779" y="374722"/>
                    <a:pt x="-3637" y="395819"/>
                    <a:pt x="1173" y="418015"/>
                  </a:cubicBezTo>
                  <a:cubicBezTo>
                    <a:pt x="5982" y="440212"/>
                    <a:pt x="24196" y="455105"/>
                    <a:pt x="41855" y="451279"/>
                  </a:cubicBezTo>
                  <a:cubicBezTo>
                    <a:pt x="59514" y="447453"/>
                    <a:pt x="69931" y="426357"/>
                    <a:pt x="65121" y="404160"/>
                  </a:cubicBezTo>
                  <a:close/>
                  <a:moveTo>
                    <a:pt x="116406" y="309927"/>
                  </a:moveTo>
                  <a:cubicBezTo>
                    <a:pt x="111597" y="287730"/>
                    <a:pt x="93383" y="272837"/>
                    <a:pt x="75724" y="276664"/>
                  </a:cubicBezTo>
                  <a:cubicBezTo>
                    <a:pt x="58065" y="280490"/>
                    <a:pt x="47648" y="301586"/>
                    <a:pt x="52458" y="323783"/>
                  </a:cubicBezTo>
                  <a:cubicBezTo>
                    <a:pt x="57268" y="345980"/>
                    <a:pt x="75481" y="360873"/>
                    <a:pt x="93141" y="357046"/>
                  </a:cubicBezTo>
                  <a:cubicBezTo>
                    <a:pt x="110800" y="353220"/>
                    <a:pt x="121216" y="332124"/>
                    <a:pt x="116406" y="309927"/>
                  </a:cubicBezTo>
                  <a:close/>
                  <a:moveTo>
                    <a:pt x="181076" y="232661"/>
                  </a:moveTo>
                  <a:cubicBezTo>
                    <a:pt x="175351" y="206237"/>
                    <a:pt x="152966" y="188661"/>
                    <a:pt x="131079" y="193403"/>
                  </a:cubicBezTo>
                  <a:cubicBezTo>
                    <a:pt x="109192" y="198146"/>
                    <a:pt x="96090" y="223411"/>
                    <a:pt x="101815" y="249835"/>
                  </a:cubicBezTo>
                  <a:cubicBezTo>
                    <a:pt x="107541" y="276259"/>
                    <a:pt x="129925" y="293835"/>
                    <a:pt x="151812" y="289093"/>
                  </a:cubicBezTo>
                  <a:cubicBezTo>
                    <a:pt x="173700" y="284351"/>
                    <a:pt x="186802" y="259085"/>
                    <a:pt x="181076" y="232661"/>
                  </a:cubicBezTo>
                  <a:close/>
                  <a:moveTo>
                    <a:pt x="262103" y="145461"/>
                  </a:moveTo>
                  <a:cubicBezTo>
                    <a:pt x="255539" y="115166"/>
                    <a:pt x="229876" y="95016"/>
                    <a:pt x="204782" y="100453"/>
                  </a:cubicBezTo>
                  <a:cubicBezTo>
                    <a:pt x="179689" y="105890"/>
                    <a:pt x="164668" y="134856"/>
                    <a:pt x="171232" y="165150"/>
                  </a:cubicBezTo>
                  <a:cubicBezTo>
                    <a:pt x="177796" y="195446"/>
                    <a:pt x="203459" y="215596"/>
                    <a:pt x="228553" y="210159"/>
                  </a:cubicBezTo>
                  <a:cubicBezTo>
                    <a:pt x="253646" y="204722"/>
                    <a:pt x="268667" y="175756"/>
                    <a:pt x="262103" y="145461"/>
                  </a:cubicBezTo>
                  <a:close/>
                  <a:moveTo>
                    <a:pt x="388932" y="68167"/>
                  </a:moveTo>
                  <a:cubicBezTo>
                    <a:pt x="379241" y="23437"/>
                    <a:pt x="342360" y="-6535"/>
                    <a:pt x="306558" y="1222"/>
                  </a:cubicBezTo>
                  <a:cubicBezTo>
                    <a:pt x="270756" y="8980"/>
                    <a:pt x="249589" y="51529"/>
                    <a:pt x="259281" y="96259"/>
                  </a:cubicBezTo>
                  <a:cubicBezTo>
                    <a:pt x="268972" y="140989"/>
                    <a:pt x="305853" y="170961"/>
                    <a:pt x="341655" y="163204"/>
                  </a:cubicBezTo>
                  <a:cubicBezTo>
                    <a:pt x="377457" y="155446"/>
                    <a:pt x="398624" y="112897"/>
                    <a:pt x="388932" y="68167"/>
                  </a:cubicBezTo>
                  <a:close/>
                  <a:moveTo>
                    <a:pt x="702957" y="962802"/>
                  </a:moveTo>
                  <a:cubicBezTo>
                    <a:pt x="696550" y="945149"/>
                    <a:pt x="687718" y="928362"/>
                    <a:pt x="676983" y="915555"/>
                  </a:cubicBezTo>
                  <a:cubicBezTo>
                    <a:pt x="655511" y="889941"/>
                    <a:pt x="616723" y="874020"/>
                    <a:pt x="585553" y="861559"/>
                  </a:cubicBezTo>
                  <a:cubicBezTo>
                    <a:pt x="554384" y="849098"/>
                    <a:pt x="519059" y="853944"/>
                    <a:pt x="489968" y="840791"/>
                  </a:cubicBezTo>
                  <a:cubicBezTo>
                    <a:pt x="460877" y="827638"/>
                    <a:pt x="433864" y="813100"/>
                    <a:pt x="411007" y="782640"/>
                  </a:cubicBezTo>
                  <a:cubicBezTo>
                    <a:pt x="388150" y="752181"/>
                    <a:pt x="362521" y="691262"/>
                    <a:pt x="352824" y="658033"/>
                  </a:cubicBezTo>
                  <a:cubicBezTo>
                    <a:pt x="345891" y="606849"/>
                    <a:pt x="350054" y="605421"/>
                    <a:pt x="352824" y="583268"/>
                  </a:cubicBezTo>
                  <a:cubicBezTo>
                    <a:pt x="356977" y="555591"/>
                    <a:pt x="358352" y="550039"/>
                    <a:pt x="369448" y="525118"/>
                  </a:cubicBezTo>
                  <a:cubicBezTo>
                    <a:pt x="386072" y="500197"/>
                    <a:pt x="435942" y="467660"/>
                    <a:pt x="452565" y="433739"/>
                  </a:cubicBezTo>
                  <a:cubicBezTo>
                    <a:pt x="469189" y="399818"/>
                    <a:pt x="474037" y="354821"/>
                    <a:pt x="469189" y="321592"/>
                  </a:cubicBezTo>
                  <a:cubicBezTo>
                    <a:pt x="464340" y="288363"/>
                    <a:pt x="448410" y="250981"/>
                    <a:pt x="423474" y="234367"/>
                  </a:cubicBezTo>
                  <a:cubicBezTo>
                    <a:pt x="398539" y="217752"/>
                    <a:pt x="369448" y="195600"/>
                    <a:pt x="319577" y="221906"/>
                  </a:cubicBezTo>
                  <a:cubicBezTo>
                    <a:pt x="269707" y="248212"/>
                    <a:pt x="163040" y="338206"/>
                    <a:pt x="124251" y="392203"/>
                  </a:cubicBezTo>
                  <a:cubicBezTo>
                    <a:pt x="85464" y="446200"/>
                    <a:pt x="77844" y="482890"/>
                    <a:pt x="86848" y="545886"/>
                  </a:cubicBezTo>
                  <a:cubicBezTo>
                    <a:pt x="95853" y="608882"/>
                    <a:pt x="130486" y="682262"/>
                    <a:pt x="178278" y="770179"/>
                  </a:cubicBezTo>
                  <a:cubicBezTo>
                    <a:pt x="226070" y="858097"/>
                    <a:pt x="321655" y="1004857"/>
                    <a:pt x="373604" y="1073391"/>
                  </a:cubicBezTo>
                  <a:cubicBezTo>
                    <a:pt x="425552" y="1141925"/>
                    <a:pt x="451873" y="1162694"/>
                    <a:pt x="489968" y="1181385"/>
                  </a:cubicBezTo>
                  <a:cubicBezTo>
                    <a:pt x="528064" y="1200076"/>
                    <a:pt x="568930" y="1197307"/>
                    <a:pt x="602177" y="1185538"/>
                  </a:cubicBezTo>
                  <a:cubicBezTo>
                    <a:pt x="635424" y="1173770"/>
                    <a:pt x="670748" y="1139157"/>
                    <a:pt x="689450" y="1110774"/>
                  </a:cubicBezTo>
                  <a:cubicBezTo>
                    <a:pt x="708151" y="1082391"/>
                    <a:pt x="716463" y="1047777"/>
                    <a:pt x="714385" y="1015241"/>
                  </a:cubicBezTo>
                  <a:cubicBezTo>
                    <a:pt x="713346" y="998973"/>
                    <a:pt x="709363" y="980455"/>
                    <a:pt x="702957" y="962802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style>
            <a:lnRef idx="2">
              <a:srgbClr val="3C3E6C">
                <a:shade val="50000"/>
              </a:srgbClr>
            </a:lnRef>
            <a:fillRef idx="1">
              <a:srgbClr val="3C3E6C"/>
            </a:fillRef>
            <a:effectRef idx="0">
              <a:srgbClr val="3C3E6C"/>
            </a:effectRef>
            <a:fontRef idx="minor">
              <a:sysClr val="window" lastClr="FFFFFF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id-ID" altLang="id-ID" sz="27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92" name="Straight Connector 61"/>
            <p:cNvCxnSpPr>
              <a:cxnSpLocks noChangeShapeType="1"/>
            </p:cNvCxnSpPr>
            <p:nvPr>
              <p:custDataLst>
                <p:tags r:id="rId12"/>
              </p:custDataLst>
            </p:nvPr>
          </p:nvCxnSpPr>
          <p:spPr bwMode="auto">
            <a:xfrm>
              <a:off x="2874" y="7105"/>
              <a:ext cx="0" cy="960"/>
            </a:xfrm>
            <a:prstGeom prst="line">
              <a:avLst/>
            </a:prstGeom>
            <a:noFill/>
            <a:ln w="12700" algn="ctr">
              <a:solidFill>
                <a:srgbClr val="B2B2B2"/>
              </a:solidFill>
              <a:prstDash val="sysDash"/>
              <a:miter lim="800000"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4" name="组合 93"/>
          <p:cNvGrpSpPr/>
          <p:nvPr/>
        </p:nvGrpSpPr>
        <p:grpSpPr>
          <a:xfrm>
            <a:off x="5519142" y="2546635"/>
            <a:ext cx="1322875" cy="1304233"/>
            <a:chOff x="3881" y="4390"/>
            <a:chExt cx="2053" cy="2037"/>
          </a:xfrm>
        </p:grpSpPr>
        <p:sp>
          <p:nvSpPr>
            <p:cNvPr id="95" name="任意多边形 9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 rot="6300000">
              <a:off x="4294" y="4787"/>
              <a:ext cx="1227" cy="2053"/>
            </a:xfrm>
            <a:custGeom>
              <a:avLst/>
              <a:gdLst>
                <a:gd name="connsiteX0" fmla="*/ 282763 w 779422"/>
                <a:gd name="connsiteY0" fmla="*/ 105016 h 1303707"/>
                <a:gd name="connsiteX1" fmla="*/ 334313 w 779422"/>
                <a:gd name="connsiteY1" fmla="*/ 1332 h 1303707"/>
                <a:gd name="connsiteX2" fmla="*/ 424156 w 779422"/>
                <a:gd name="connsiteY2" fmla="*/ 74380 h 1303707"/>
                <a:gd name="connsiteX3" fmla="*/ 372606 w 779422"/>
                <a:gd name="connsiteY3" fmla="*/ 178065 h 1303707"/>
                <a:gd name="connsiteX4" fmla="*/ 282763 w 779422"/>
                <a:gd name="connsiteY4" fmla="*/ 105016 h 1303707"/>
                <a:gd name="connsiteX5" fmla="*/ 186742 w 779422"/>
                <a:gd name="connsiteY5" fmla="*/ 180182 h 1303707"/>
                <a:gd name="connsiteX6" fmla="*/ 223325 w 779422"/>
                <a:gd name="connsiteY6" fmla="*/ 109597 h 1303707"/>
                <a:gd name="connsiteX7" fmla="*/ 285842 w 779422"/>
                <a:gd name="connsiteY7" fmla="*/ 158709 h 1303707"/>
                <a:gd name="connsiteX8" fmla="*/ 249259 w 779422"/>
                <a:gd name="connsiteY8" fmla="*/ 229294 h 1303707"/>
                <a:gd name="connsiteX9" fmla="*/ 186742 w 779422"/>
                <a:gd name="connsiteY9" fmla="*/ 180182 h 1303707"/>
                <a:gd name="connsiteX10" fmla="*/ 111036 w 779422"/>
                <a:gd name="connsiteY10" fmla="*/ 272581 h 1303707"/>
                <a:gd name="connsiteX11" fmla="*/ 142945 w 779422"/>
                <a:gd name="connsiteY11" fmla="*/ 211014 h 1303707"/>
                <a:gd name="connsiteX12" fmla="*/ 197476 w 779422"/>
                <a:gd name="connsiteY12" fmla="*/ 253851 h 1303707"/>
                <a:gd name="connsiteX13" fmla="*/ 165567 w 779422"/>
                <a:gd name="connsiteY13" fmla="*/ 315418 h 1303707"/>
                <a:gd name="connsiteX14" fmla="*/ 111036 w 779422"/>
                <a:gd name="connsiteY14" fmla="*/ 272581 h 1303707"/>
                <a:gd name="connsiteX15" fmla="*/ 57209 w 779422"/>
                <a:gd name="connsiteY15" fmla="*/ 353265 h 1303707"/>
                <a:gd name="connsiteX16" fmla="*/ 82577 w 779422"/>
                <a:gd name="connsiteY16" fmla="*/ 301857 h 1303707"/>
                <a:gd name="connsiteX17" fmla="*/ 126948 w 779422"/>
                <a:gd name="connsiteY17" fmla="*/ 338154 h 1303707"/>
                <a:gd name="connsiteX18" fmla="*/ 101580 w 779422"/>
                <a:gd name="connsiteY18" fmla="*/ 389562 h 1303707"/>
                <a:gd name="connsiteX19" fmla="*/ 57209 w 779422"/>
                <a:gd name="connsiteY19" fmla="*/ 353265 h 1303707"/>
                <a:gd name="connsiteX20" fmla="*/ 107109 w 779422"/>
                <a:gd name="connsiteY20" fmla="*/ 649343 h 1303707"/>
                <a:gd name="connsiteX21" fmla="*/ 94716 w 779422"/>
                <a:gd name="connsiteY21" fmla="*/ 595598 h 1303707"/>
                <a:gd name="connsiteX22" fmla="*/ 135506 w 779422"/>
                <a:gd name="connsiteY22" fmla="*/ 427920 h 1303707"/>
                <a:gd name="connsiteX23" fmla="*/ 348521 w 779422"/>
                <a:gd name="connsiteY23" fmla="*/ 242114 h 1303707"/>
                <a:gd name="connsiteX24" fmla="*/ 461827 w 779422"/>
                <a:gd name="connsiteY24" fmla="*/ 255709 h 1303707"/>
                <a:gd name="connsiteX25" fmla="*/ 511681 w 779422"/>
                <a:gd name="connsiteY25" fmla="*/ 350878 h 1303707"/>
                <a:gd name="connsiteX26" fmla="*/ 493552 w 779422"/>
                <a:gd name="connsiteY26" fmla="*/ 473238 h 1303707"/>
                <a:gd name="connsiteX27" fmla="*/ 402908 w 779422"/>
                <a:gd name="connsiteY27" fmla="*/ 572939 h 1303707"/>
                <a:gd name="connsiteX28" fmla="*/ 384779 w 779422"/>
                <a:gd name="connsiteY28" fmla="*/ 636385 h 1303707"/>
                <a:gd name="connsiteX29" fmla="*/ 384779 w 779422"/>
                <a:gd name="connsiteY29" fmla="*/ 717959 h 1303707"/>
                <a:gd name="connsiteX30" fmla="*/ 448230 w 779422"/>
                <a:gd name="connsiteY30" fmla="*/ 853915 h 1303707"/>
                <a:gd name="connsiteX31" fmla="*/ 534343 w 779422"/>
                <a:gd name="connsiteY31" fmla="*/ 917360 h 1303707"/>
                <a:gd name="connsiteX32" fmla="*/ 638584 w 779422"/>
                <a:gd name="connsiteY32" fmla="*/ 940020 h 1303707"/>
                <a:gd name="connsiteX33" fmla="*/ 738293 w 779422"/>
                <a:gd name="connsiteY33" fmla="*/ 998933 h 1303707"/>
                <a:gd name="connsiteX34" fmla="*/ 779083 w 779422"/>
                <a:gd name="connsiteY34" fmla="*/ 1107698 h 1303707"/>
                <a:gd name="connsiteX35" fmla="*/ 751890 w 779422"/>
                <a:gd name="connsiteY35" fmla="*/ 1211931 h 1303707"/>
                <a:gd name="connsiteX36" fmla="*/ 656713 w 779422"/>
                <a:gd name="connsiteY36" fmla="*/ 1293505 h 1303707"/>
                <a:gd name="connsiteX37" fmla="*/ 534343 w 779422"/>
                <a:gd name="connsiteY37" fmla="*/ 1288973 h 1303707"/>
                <a:gd name="connsiteX38" fmla="*/ 407440 w 779422"/>
                <a:gd name="connsiteY38" fmla="*/ 1171144 h 1303707"/>
                <a:gd name="connsiteX39" fmla="*/ 194425 w 779422"/>
                <a:gd name="connsiteY39" fmla="*/ 840319 h 1303707"/>
                <a:gd name="connsiteX40" fmla="*/ 107109 w 779422"/>
                <a:gd name="connsiteY40" fmla="*/ 649343 h 1303707"/>
                <a:gd name="connsiteX41" fmla="*/ 1280 w 779422"/>
                <a:gd name="connsiteY41" fmla="*/ 456080 h 1303707"/>
                <a:gd name="connsiteX42" fmla="*/ 26649 w 779422"/>
                <a:gd name="connsiteY42" fmla="*/ 404672 h 1303707"/>
                <a:gd name="connsiteX43" fmla="*/ 71020 w 779422"/>
                <a:gd name="connsiteY43" fmla="*/ 440969 h 1303707"/>
                <a:gd name="connsiteX44" fmla="*/ 45652 w 779422"/>
                <a:gd name="connsiteY44" fmla="*/ 492377 h 1303707"/>
                <a:gd name="connsiteX45" fmla="*/ 1280 w 779422"/>
                <a:gd name="connsiteY45" fmla="*/ 456080 h 1303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779422" h="1303707">
                  <a:moveTo>
                    <a:pt x="282763" y="105016"/>
                  </a:moveTo>
                  <a:cubicBezTo>
                    <a:pt x="272188" y="56213"/>
                    <a:pt x="295267" y="9791"/>
                    <a:pt x="334313" y="1332"/>
                  </a:cubicBezTo>
                  <a:cubicBezTo>
                    <a:pt x="373358" y="-7128"/>
                    <a:pt x="413581" y="25576"/>
                    <a:pt x="424156" y="74380"/>
                  </a:cubicBezTo>
                  <a:cubicBezTo>
                    <a:pt x="434730" y="123184"/>
                    <a:pt x="411651" y="169605"/>
                    <a:pt x="372606" y="178065"/>
                  </a:cubicBezTo>
                  <a:cubicBezTo>
                    <a:pt x="333561" y="186524"/>
                    <a:pt x="293337" y="153820"/>
                    <a:pt x="282763" y="105016"/>
                  </a:cubicBezTo>
                  <a:close/>
                  <a:moveTo>
                    <a:pt x="186742" y="180182"/>
                  </a:moveTo>
                  <a:cubicBezTo>
                    <a:pt x="179580" y="147129"/>
                    <a:pt x="195958" y="115527"/>
                    <a:pt x="223325" y="109597"/>
                  </a:cubicBezTo>
                  <a:cubicBezTo>
                    <a:pt x="250690" y="103668"/>
                    <a:pt x="278681" y="125656"/>
                    <a:pt x="285842" y="158709"/>
                  </a:cubicBezTo>
                  <a:cubicBezTo>
                    <a:pt x="293004" y="191762"/>
                    <a:pt x="276625" y="223364"/>
                    <a:pt x="249259" y="229294"/>
                  </a:cubicBezTo>
                  <a:cubicBezTo>
                    <a:pt x="221893" y="235223"/>
                    <a:pt x="193903" y="213235"/>
                    <a:pt x="186742" y="180182"/>
                  </a:cubicBezTo>
                  <a:close/>
                  <a:moveTo>
                    <a:pt x="111036" y="272581"/>
                  </a:moveTo>
                  <a:cubicBezTo>
                    <a:pt x="104789" y="243751"/>
                    <a:pt x="119076" y="216187"/>
                    <a:pt x="142945" y="211014"/>
                  </a:cubicBezTo>
                  <a:cubicBezTo>
                    <a:pt x="166816" y="205843"/>
                    <a:pt x="191230" y="225022"/>
                    <a:pt x="197476" y="253851"/>
                  </a:cubicBezTo>
                  <a:cubicBezTo>
                    <a:pt x="203723" y="282681"/>
                    <a:pt x="189437" y="310246"/>
                    <a:pt x="165567" y="315418"/>
                  </a:cubicBezTo>
                  <a:cubicBezTo>
                    <a:pt x="141697" y="320590"/>
                    <a:pt x="117283" y="301411"/>
                    <a:pt x="111036" y="272581"/>
                  </a:cubicBezTo>
                  <a:close/>
                  <a:moveTo>
                    <a:pt x="57209" y="353265"/>
                  </a:moveTo>
                  <a:cubicBezTo>
                    <a:pt x="51961" y="329046"/>
                    <a:pt x="63319" y="306030"/>
                    <a:pt x="82577" y="301857"/>
                  </a:cubicBezTo>
                  <a:cubicBezTo>
                    <a:pt x="101835" y="297685"/>
                    <a:pt x="121701" y="313935"/>
                    <a:pt x="126948" y="338154"/>
                  </a:cubicBezTo>
                  <a:cubicBezTo>
                    <a:pt x="132196" y="362373"/>
                    <a:pt x="120838" y="385389"/>
                    <a:pt x="101580" y="389562"/>
                  </a:cubicBezTo>
                  <a:cubicBezTo>
                    <a:pt x="82322" y="393735"/>
                    <a:pt x="62456" y="377484"/>
                    <a:pt x="57209" y="353265"/>
                  </a:cubicBezTo>
                  <a:close/>
                  <a:moveTo>
                    <a:pt x="107109" y="649343"/>
                  </a:moveTo>
                  <a:cubicBezTo>
                    <a:pt x="101373" y="630673"/>
                    <a:pt x="97171" y="612781"/>
                    <a:pt x="94716" y="595598"/>
                  </a:cubicBezTo>
                  <a:cubicBezTo>
                    <a:pt x="84896" y="526865"/>
                    <a:pt x="93206" y="486834"/>
                    <a:pt x="135506" y="427920"/>
                  </a:cubicBezTo>
                  <a:cubicBezTo>
                    <a:pt x="177807" y="369005"/>
                    <a:pt x="294135" y="270815"/>
                    <a:pt x="348521" y="242114"/>
                  </a:cubicBezTo>
                  <a:cubicBezTo>
                    <a:pt x="402908" y="213412"/>
                    <a:pt x="434634" y="237582"/>
                    <a:pt x="461827" y="255709"/>
                  </a:cubicBezTo>
                  <a:cubicBezTo>
                    <a:pt x="489021" y="273837"/>
                    <a:pt x="506394" y="314623"/>
                    <a:pt x="511681" y="350878"/>
                  </a:cubicBezTo>
                  <a:cubicBezTo>
                    <a:pt x="516969" y="387134"/>
                    <a:pt x="511681" y="436228"/>
                    <a:pt x="493552" y="473238"/>
                  </a:cubicBezTo>
                  <a:cubicBezTo>
                    <a:pt x="475424" y="510248"/>
                    <a:pt x="421037" y="545748"/>
                    <a:pt x="402908" y="572939"/>
                  </a:cubicBezTo>
                  <a:cubicBezTo>
                    <a:pt x="390807" y="600130"/>
                    <a:pt x="389307" y="606187"/>
                    <a:pt x="384779" y="636385"/>
                  </a:cubicBezTo>
                  <a:cubicBezTo>
                    <a:pt x="381757" y="660555"/>
                    <a:pt x="377218" y="662114"/>
                    <a:pt x="384779" y="717959"/>
                  </a:cubicBezTo>
                  <a:cubicBezTo>
                    <a:pt x="395354" y="754214"/>
                    <a:pt x="423303" y="820681"/>
                    <a:pt x="448230" y="853915"/>
                  </a:cubicBezTo>
                  <a:cubicBezTo>
                    <a:pt x="473157" y="887148"/>
                    <a:pt x="502617" y="903010"/>
                    <a:pt x="534343" y="917360"/>
                  </a:cubicBezTo>
                  <a:cubicBezTo>
                    <a:pt x="566068" y="931711"/>
                    <a:pt x="604592" y="926424"/>
                    <a:pt x="638584" y="940020"/>
                  </a:cubicBezTo>
                  <a:cubicBezTo>
                    <a:pt x="672576" y="953615"/>
                    <a:pt x="714877" y="970987"/>
                    <a:pt x="738293" y="998933"/>
                  </a:cubicBezTo>
                  <a:cubicBezTo>
                    <a:pt x="761710" y="1026880"/>
                    <a:pt x="776817" y="1072199"/>
                    <a:pt x="779083" y="1107698"/>
                  </a:cubicBezTo>
                  <a:cubicBezTo>
                    <a:pt x="781349" y="1143197"/>
                    <a:pt x="772285" y="1180963"/>
                    <a:pt x="751890" y="1211931"/>
                  </a:cubicBezTo>
                  <a:cubicBezTo>
                    <a:pt x="731494" y="1242899"/>
                    <a:pt x="692971" y="1280664"/>
                    <a:pt x="656713" y="1293505"/>
                  </a:cubicBezTo>
                  <a:cubicBezTo>
                    <a:pt x="620455" y="1306345"/>
                    <a:pt x="575888" y="1309366"/>
                    <a:pt x="534343" y="1288973"/>
                  </a:cubicBezTo>
                  <a:cubicBezTo>
                    <a:pt x="492797" y="1268579"/>
                    <a:pt x="464093" y="1245919"/>
                    <a:pt x="407440" y="1171144"/>
                  </a:cubicBezTo>
                  <a:cubicBezTo>
                    <a:pt x="350787" y="1096369"/>
                    <a:pt x="246546" y="936243"/>
                    <a:pt x="194425" y="840319"/>
                  </a:cubicBezTo>
                  <a:cubicBezTo>
                    <a:pt x="155335" y="768375"/>
                    <a:pt x="124317" y="705354"/>
                    <a:pt x="107109" y="649343"/>
                  </a:cubicBezTo>
                  <a:close/>
                  <a:moveTo>
                    <a:pt x="1280" y="456080"/>
                  </a:moveTo>
                  <a:cubicBezTo>
                    <a:pt x="-3967" y="431861"/>
                    <a:pt x="7390" y="408845"/>
                    <a:pt x="26649" y="404672"/>
                  </a:cubicBezTo>
                  <a:cubicBezTo>
                    <a:pt x="45907" y="400499"/>
                    <a:pt x="65772" y="416750"/>
                    <a:pt x="71020" y="440969"/>
                  </a:cubicBezTo>
                  <a:cubicBezTo>
                    <a:pt x="76268" y="465188"/>
                    <a:pt x="64910" y="488204"/>
                    <a:pt x="45652" y="492377"/>
                  </a:cubicBezTo>
                  <a:cubicBezTo>
                    <a:pt x="26394" y="496550"/>
                    <a:pt x="6528" y="480299"/>
                    <a:pt x="1280" y="456080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style>
            <a:lnRef idx="2">
              <a:srgbClr val="3C3E6C">
                <a:shade val="50000"/>
              </a:srgbClr>
            </a:lnRef>
            <a:fillRef idx="1">
              <a:srgbClr val="3C3E6C"/>
            </a:fillRef>
            <a:effectRef idx="0">
              <a:srgbClr val="3C3E6C"/>
            </a:effectRef>
            <a:fontRef idx="minor">
              <a:sysClr val="window" lastClr="FFFFFF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id-ID" altLang="id-ID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96" name="Straight Connector 70"/>
            <p:cNvCxnSpPr>
              <a:cxnSpLocks noChangeShapeType="1"/>
            </p:cNvCxnSpPr>
            <p:nvPr>
              <p:custDataLst>
                <p:tags r:id="rId14"/>
              </p:custDataLst>
            </p:nvPr>
          </p:nvCxnSpPr>
          <p:spPr bwMode="auto">
            <a:xfrm flipV="1">
              <a:off x="5029" y="4390"/>
              <a:ext cx="0" cy="800"/>
            </a:xfrm>
            <a:prstGeom prst="line">
              <a:avLst/>
            </a:prstGeom>
            <a:noFill/>
            <a:ln w="12700" algn="ctr">
              <a:solidFill>
                <a:srgbClr val="B2B2B2"/>
              </a:solidFill>
              <a:prstDash val="sysDash"/>
              <a:miter lim="800000"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" name="文本框 12"/>
          <p:cNvSpPr txBox="1"/>
          <p:nvPr/>
        </p:nvSpPr>
        <p:spPr>
          <a:xfrm>
            <a:off x="781828" y="2074519"/>
            <a:ext cx="1478280" cy="710089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会检查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781828" y="3248634"/>
            <a:ext cx="1478280" cy="1523048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lvl="0" algn="ctr">
              <a:lnSpc>
                <a:spcPct val="90000"/>
              </a:lnSpc>
              <a:buClrTx/>
              <a:buSzTx/>
              <a:buFontTx/>
            </a:pPr>
            <a:r>
              <a:rPr lang="zh-CN" sz="2400" dirty="0">
                <a:latin typeface="Impact" panose="020B0806030902050204" pitchFamily="34" charset="0"/>
                <a:sym typeface="+mn-ea"/>
              </a:rPr>
              <a:t>检查方式</a:t>
            </a:r>
            <a:endParaRPr lang="zh-CN" sz="2400" dirty="0">
              <a:latin typeface="Impact" panose="020B0806030902050204" pitchFamily="34" charset="0"/>
              <a:sym typeface="+mn-ea"/>
            </a:endParaRPr>
          </a:p>
        </p:txBody>
      </p:sp>
      <p:sp>
        <p:nvSpPr>
          <p:cNvPr id="41992" name="Text Box 13"/>
          <p:cNvSpPr txBox="1"/>
          <p:nvPr/>
        </p:nvSpPr>
        <p:spPr>
          <a:xfrm>
            <a:off x="2947512" y="489876"/>
            <a:ext cx="6573837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用气常识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掌握基本操作技能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705579" y="2532596"/>
            <a:ext cx="1479502" cy="1249231"/>
            <a:chOff x="6597" y="4368"/>
            <a:chExt cx="2296" cy="1951"/>
          </a:xfrm>
        </p:grpSpPr>
        <p:sp>
          <p:nvSpPr>
            <p:cNvPr id="6" name="任意多边形 5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 rot="6300000">
              <a:off x="7059" y="4485"/>
              <a:ext cx="1372" cy="2296"/>
            </a:xfrm>
            <a:custGeom>
              <a:avLst/>
              <a:gdLst>
                <a:gd name="connsiteX0" fmla="*/ 316167 w 871493"/>
                <a:gd name="connsiteY0" fmla="*/ 117439 h 1457954"/>
                <a:gd name="connsiteX1" fmla="*/ 373801 w 871493"/>
                <a:gd name="connsiteY1" fmla="*/ 1489 h 1457954"/>
                <a:gd name="connsiteX2" fmla="*/ 474260 w 871493"/>
                <a:gd name="connsiteY2" fmla="*/ 83183 h 1457954"/>
                <a:gd name="connsiteX3" fmla="*/ 416626 w 871493"/>
                <a:gd name="connsiteY3" fmla="*/ 199134 h 1457954"/>
                <a:gd name="connsiteX4" fmla="*/ 316167 w 871493"/>
                <a:gd name="connsiteY4" fmla="*/ 117439 h 1457954"/>
                <a:gd name="connsiteX5" fmla="*/ 208801 w 871493"/>
                <a:gd name="connsiteY5" fmla="*/ 201496 h 1457954"/>
                <a:gd name="connsiteX6" fmla="*/ 249703 w 871493"/>
                <a:gd name="connsiteY6" fmla="*/ 122563 h 1457954"/>
                <a:gd name="connsiteX7" fmla="*/ 319608 w 871493"/>
                <a:gd name="connsiteY7" fmla="*/ 177487 h 1457954"/>
                <a:gd name="connsiteX8" fmla="*/ 278705 w 871493"/>
                <a:gd name="connsiteY8" fmla="*/ 256420 h 1457954"/>
                <a:gd name="connsiteX9" fmla="*/ 208801 w 871493"/>
                <a:gd name="connsiteY9" fmla="*/ 201496 h 1457954"/>
                <a:gd name="connsiteX10" fmla="*/ 124153 w 871493"/>
                <a:gd name="connsiteY10" fmla="*/ 304828 h 1457954"/>
                <a:gd name="connsiteX11" fmla="*/ 159829 w 871493"/>
                <a:gd name="connsiteY11" fmla="*/ 235979 h 1457954"/>
                <a:gd name="connsiteX12" fmla="*/ 220804 w 871493"/>
                <a:gd name="connsiteY12" fmla="*/ 283887 h 1457954"/>
                <a:gd name="connsiteX13" fmla="*/ 185127 w 871493"/>
                <a:gd name="connsiteY13" fmla="*/ 352736 h 1457954"/>
                <a:gd name="connsiteX14" fmla="*/ 124153 w 871493"/>
                <a:gd name="connsiteY14" fmla="*/ 304828 h 1457954"/>
                <a:gd name="connsiteX15" fmla="*/ 63967 w 871493"/>
                <a:gd name="connsiteY15" fmla="*/ 395059 h 1457954"/>
                <a:gd name="connsiteX16" fmla="*/ 92330 w 871493"/>
                <a:gd name="connsiteY16" fmla="*/ 337571 h 1457954"/>
                <a:gd name="connsiteX17" fmla="*/ 141945 w 871493"/>
                <a:gd name="connsiteY17" fmla="*/ 378163 h 1457954"/>
                <a:gd name="connsiteX18" fmla="*/ 113582 w 871493"/>
                <a:gd name="connsiteY18" fmla="*/ 435651 h 1457954"/>
                <a:gd name="connsiteX19" fmla="*/ 63967 w 871493"/>
                <a:gd name="connsiteY19" fmla="*/ 395059 h 1457954"/>
                <a:gd name="connsiteX20" fmla="*/ 119761 w 871493"/>
                <a:gd name="connsiteY20" fmla="*/ 726169 h 1457954"/>
                <a:gd name="connsiteX21" fmla="*/ 105904 w 871493"/>
                <a:gd name="connsiteY21" fmla="*/ 666066 h 1457954"/>
                <a:gd name="connsiteX22" fmla="*/ 151513 w 871493"/>
                <a:gd name="connsiteY22" fmla="*/ 478548 h 1457954"/>
                <a:gd name="connsiteX23" fmla="*/ 389690 w 871493"/>
                <a:gd name="connsiteY23" fmla="*/ 270759 h 1457954"/>
                <a:gd name="connsiteX24" fmla="*/ 516381 w 871493"/>
                <a:gd name="connsiteY24" fmla="*/ 285962 h 1457954"/>
                <a:gd name="connsiteX25" fmla="*/ 572124 w 871493"/>
                <a:gd name="connsiteY25" fmla="*/ 392391 h 1457954"/>
                <a:gd name="connsiteX26" fmla="*/ 551854 w 871493"/>
                <a:gd name="connsiteY26" fmla="*/ 529228 h 1457954"/>
                <a:gd name="connsiteX27" fmla="*/ 450502 w 871493"/>
                <a:gd name="connsiteY27" fmla="*/ 640725 h 1457954"/>
                <a:gd name="connsiteX28" fmla="*/ 430231 w 871493"/>
                <a:gd name="connsiteY28" fmla="*/ 711678 h 1457954"/>
                <a:gd name="connsiteX29" fmla="*/ 430231 w 871493"/>
                <a:gd name="connsiteY29" fmla="*/ 802903 h 1457954"/>
                <a:gd name="connsiteX30" fmla="*/ 501178 w 871493"/>
                <a:gd name="connsiteY30" fmla="*/ 954944 h 1457954"/>
                <a:gd name="connsiteX31" fmla="*/ 597463 w 871493"/>
                <a:gd name="connsiteY31" fmla="*/ 1025897 h 1457954"/>
                <a:gd name="connsiteX32" fmla="*/ 714018 w 871493"/>
                <a:gd name="connsiteY32" fmla="*/ 1051237 h 1457954"/>
                <a:gd name="connsiteX33" fmla="*/ 825505 w 871493"/>
                <a:gd name="connsiteY33" fmla="*/ 1117121 h 1457954"/>
                <a:gd name="connsiteX34" fmla="*/ 871113 w 871493"/>
                <a:gd name="connsiteY34" fmla="*/ 1238754 h 1457954"/>
                <a:gd name="connsiteX35" fmla="*/ 840708 w 871493"/>
                <a:gd name="connsiteY35" fmla="*/ 1355319 h 1457954"/>
                <a:gd name="connsiteX36" fmla="*/ 734288 w 871493"/>
                <a:gd name="connsiteY36" fmla="*/ 1446544 h 1457954"/>
                <a:gd name="connsiteX37" fmla="*/ 597463 w 871493"/>
                <a:gd name="connsiteY37" fmla="*/ 1441476 h 1457954"/>
                <a:gd name="connsiteX38" fmla="*/ 455569 w 871493"/>
                <a:gd name="connsiteY38" fmla="*/ 1309706 h 1457954"/>
                <a:gd name="connsiteX39" fmla="*/ 217391 w 871493"/>
                <a:gd name="connsiteY39" fmla="*/ 939739 h 1457954"/>
                <a:gd name="connsiteX40" fmla="*/ 119761 w 871493"/>
                <a:gd name="connsiteY40" fmla="*/ 726169 h 1457954"/>
                <a:gd name="connsiteX41" fmla="*/ 1431 w 871493"/>
                <a:gd name="connsiteY41" fmla="*/ 510036 h 1457954"/>
                <a:gd name="connsiteX42" fmla="*/ 29795 w 871493"/>
                <a:gd name="connsiteY42" fmla="*/ 452547 h 1457954"/>
                <a:gd name="connsiteX43" fmla="*/ 79410 w 871493"/>
                <a:gd name="connsiteY43" fmla="*/ 493140 h 1457954"/>
                <a:gd name="connsiteX44" fmla="*/ 51046 w 871493"/>
                <a:gd name="connsiteY44" fmla="*/ 550628 h 1457954"/>
                <a:gd name="connsiteX45" fmla="*/ 1431 w 871493"/>
                <a:gd name="connsiteY45" fmla="*/ 510036 h 1457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71493" h="1457954">
                  <a:moveTo>
                    <a:pt x="316167" y="117439"/>
                  </a:moveTo>
                  <a:cubicBezTo>
                    <a:pt x="304341" y="62861"/>
                    <a:pt x="330146" y="10949"/>
                    <a:pt x="373801" y="1489"/>
                  </a:cubicBezTo>
                  <a:cubicBezTo>
                    <a:pt x="417457" y="-7969"/>
                    <a:pt x="462435" y="28606"/>
                    <a:pt x="474260" y="83183"/>
                  </a:cubicBezTo>
                  <a:cubicBezTo>
                    <a:pt x="486085" y="137761"/>
                    <a:pt x="460281" y="189673"/>
                    <a:pt x="416626" y="199134"/>
                  </a:cubicBezTo>
                  <a:cubicBezTo>
                    <a:pt x="372969" y="208592"/>
                    <a:pt x="327992" y="172017"/>
                    <a:pt x="316167" y="117439"/>
                  </a:cubicBezTo>
                  <a:close/>
                  <a:moveTo>
                    <a:pt x="208801" y="201496"/>
                  </a:moveTo>
                  <a:cubicBezTo>
                    <a:pt x="200792" y="164532"/>
                    <a:pt x="219104" y="129192"/>
                    <a:pt x="249703" y="122563"/>
                  </a:cubicBezTo>
                  <a:cubicBezTo>
                    <a:pt x="280300" y="115933"/>
                    <a:pt x="311597" y="140523"/>
                    <a:pt x="319608" y="177487"/>
                  </a:cubicBezTo>
                  <a:cubicBezTo>
                    <a:pt x="327616" y="214450"/>
                    <a:pt x="309303" y="249790"/>
                    <a:pt x="278705" y="256420"/>
                  </a:cubicBezTo>
                  <a:cubicBezTo>
                    <a:pt x="248108" y="263049"/>
                    <a:pt x="216810" y="238460"/>
                    <a:pt x="208801" y="201496"/>
                  </a:cubicBezTo>
                  <a:close/>
                  <a:moveTo>
                    <a:pt x="124153" y="304828"/>
                  </a:moveTo>
                  <a:cubicBezTo>
                    <a:pt x="117167" y="272587"/>
                    <a:pt x="133140" y="241762"/>
                    <a:pt x="159829" y="235979"/>
                  </a:cubicBezTo>
                  <a:cubicBezTo>
                    <a:pt x="186519" y="230196"/>
                    <a:pt x="213818" y="251645"/>
                    <a:pt x="220804" y="283887"/>
                  </a:cubicBezTo>
                  <a:cubicBezTo>
                    <a:pt x="227790" y="316129"/>
                    <a:pt x="211817" y="346953"/>
                    <a:pt x="185127" y="352736"/>
                  </a:cubicBezTo>
                  <a:cubicBezTo>
                    <a:pt x="158438" y="358519"/>
                    <a:pt x="131139" y="337070"/>
                    <a:pt x="124153" y="304828"/>
                  </a:cubicBezTo>
                  <a:close/>
                  <a:moveTo>
                    <a:pt x="63967" y="395059"/>
                  </a:moveTo>
                  <a:cubicBezTo>
                    <a:pt x="58098" y="367974"/>
                    <a:pt x="70797" y="342236"/>
                    <a:pt x="92330" y="337571"/>
                  </a:cubicBezTo>
                  <a:cubicBezTo>
                    <a:pt x="113864" y="332905"/>
                    <a:pt x="136077" y="351078"/>
                    <a:pt x="141945" y="378163"/>
                  </a:cubicBezTo>
                  <a:cubicBezTo>
                    <a:pt x="147814" y="405247"/>
                    <a:pt x="135115" y="430985"/>
                    <a:pt x="113582" y="435651"/>
                  </a:cubicBezTo>
                  <a:cubicBezTo>
                    <a:pt x="92048" y="440317"/>
                    <a:pt x="69835" y="422143"/>
                    <a:pt x="63967" y="395059"/>
                  </a:cubicBezTo>
                  <a:close/>
                  <a:moveTo>
                    <a:pt x="119761" y="726169"/>
                  </a:moveTo>
                  <a:cubicBezTo>
                    <a:pt x="113347" y="705290"/>
                    <a:pt x="108649" y="685282"/>
                    <a:pt x="105904" y="666066"/>
                  </a:cubicBezTo>
                  <a:cubicBezTo>
                    <a:pt x="94924" y="589200"/>
                    <a:pt x="104215" y="544433"/>
                    <a:pt x="151513" y="478548"/>
                  </a:cubicBezTo>
                  <a:cubicBezTo>
                    <a:pt x="198811" y="412663"/>
                    <a:pt x="328879" y="302856"/>
                    <a:pt x="389690" y="270759"/>
                  </a:cubicBezTo>
                  <a:cubicBezTo>
                    <a:pt x="450501" y="238661"/>
                    <a:pt x="485975" y="265690"/>
                    <a:pt x="516381" y="285962"/>
                  </a:cubicBezTo>
                  <a:cubicBezTo>
                    <a:pt x="546787" y="306235"/>
                    <a:pt x="566212" y="351847"/>
                    <a:pt x="572124" y="392391"/>
                  </a:cubicBezTo>
                  <a:cubicBezTo>
                    <a:pt x="578036" y="432936"/>
                    <a:pt x="572124" y="487839"/>
                    <a:pt x="551854" y="529228"/>
                  </a:cubicBezTo>
                  <a:cubicBezTo>
                    <a:pt x="531584" y="570617"/>
                    <a:pt x="470772" y="610317"/>
                    <a:pt x="450502" y="640725"/>
                  </a:cubicBezTo>
                  <a:cubicBezTo>
                    <a:pt x="436971" y="671134"/>
                    <a:pt x="435295" y="677907"/>
                    <a:pt x="430231" y="711678"/>
                  </a:cubicBezTo>
                  <a:cubicBezTo>
                    <a:pt x="426853" y="738708"/>
                    <a:pt x="421777" y="740450"/>
                    <a:pt x="430231" y="802903"/>
                  </a:cubicBezTo>
                  <a:cubicBezTo>
                    <a:pt x="442056" y="843448"/>
                    <a:pt x="473306" y="917778"/>
                    <a:pt x="501178" y="954944"/>
                  </a:cubicBezTo>
                  <a:cubicBezTo>
                    <a:pt x="529050" y="992109"/>
                    <a:pt x="561990" y="1009848"/>
                    <a:pt x="597463" y="1025897"/>
                  </a:cubicBezTo>
                  <a:cubicBezTo>
                    <a:pt x="632936" y="1041945"/>
                    <a:pt x="676010" y="1036032"/>
                    <a:pt x="714018" y="1051237"/>
                  </a:cubicBezTo>
                  <a:cubicBezTo>
                    <a:pt x="752025" y="1066441"/>
                    <a:pt x="799323" y="1085868"/>
                    <a:pt x="825505" y="1117121"/>
                  </a:cubicBezTo>
                  <a:cubicBezTo>
                    <a:pt x="851688" y="1148374"/>
                    <a:pt x="868580" y="1199054"/>
                    <a:pt x="871113" y="1238754"/>
                  </a:cubicBezTo>
                  <a:cubicBezTo>
                    <a:pt x="873647" y="1278453"/>
                    <a:pt x="863512" y="1320687"/>
                    <a:pt x="840708" y="1355319"/>
                  </a:cubicBezTo>
                  <a:cubicBezTo>
                    <a:pt x="817903" y="1389951"/>
                    <a:pt x="774829" y="1432184"/>
                    <a:pt x="734288" y="1446544"/>
                  </a:cubicBezTo>
                  <a:cubicBezTo>
                    <a:pt x="693747" y="1460903"/>
                    <a:pt x="643916" y="1464282"/>
                    <a:pt x="597463" y="1441476"/>
                  </a:cubicBezTo>
                  <a:cubicBezTo>
                    <a:pt x="551010" y="1418670"/>
                    <a:pt x="518914" y="1393329"/>
                    <a:pt x="455569" y="1309706"/>
                  </a:cubicBezTo>
                  <a:cubicBezTo>
                    <a:pt x="392224" y="1226084"/>
                    <a:pt x="275669" y="1047013"/>
                    <a:pt x="217391" y="939739"/>
                  </a:cubicBezTo>
                  <a:cubicBezTo>
                    <a:pt x="173683" y="859284"/>
                    <a:pt x="139002" y="788807"/>
                    <a:pt x="119761" y="726169"/>
                  </a:cubicBezTo>
                  <a:close/>
                  <a:moveTo>
                    <a:pt x="1431" y="510036"/>
                  </a:moveTo>
                  <a:cubicBezTo>
                    <a:pt x="-4437" y="482951"/>
                    <a:pt x="8261" y="457213"/>
                    <a:pt x="29795" y="452547"/>
                  </a:cubicBezTo>
                  <a:cubicBezTo>
                    <a:pt x="51328" y="447882"/>
                    <a:pt x="73541" y="466055"/>
                    <a:pt x="79410" y="493140"/>
                  </a:cubicBezTo>
                  <a:cubicBezTo>
                    <a:pt x="85278" y="520224"/>
                    <a:pt x="72579" y="545962"/>
                    <a:pt x="51046" y="550628"/>
                  </a:cubicBezTo>
                  <a:cubicBezTo>
                    <a:pt x="29513" y="555293"/>
                    <a:pt x="7300" y="537120"/>
                    <a:pt x="1431" y="510036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style>
            <a:lnRef idx="2">
              <a:srgbClr val="3C3E6C">
                <a:shade val="50000"/>
              </a:srgbClr>
            </a:lnRef>
            <a:fillRef idx="1">
              <a:srgbClr val="3C3E6C"/>
            </a:fillRef>
            <a:effectRef idx="0">
              <a:srgbClr val="3C3E6C"/>
            </a:effectRef>
            <a:fontRef idx="minor">
              <a:sysClr val="window" lastClr="FFFFFF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id-ID" altLang="id-ID" sz="27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8" name="Straight Connector 76"/>
            <p:cNvCxnSpPr>
              <a:cxnSpLocks noChangeShapeType="1"/>
            </p:cNvCxnSpPr>
            <p:nvPr>
              <p:custDataLst>
                <p:tags r:id="rId16"/>
              </p:custDataLst>
            </p:nvPr>
          </p:nvCxnSpPr>
          <p:spPr bwMode="auto">
            <a:xfrm flipV="1">
              <a:off x="7841" y="4368"/>
              <a:ext cx="0" cy="623"/>
            </a:xfrm>
            <a:prstGeom prst="line">
              <a:avLst/>
            </a:prstGeom>
            <a:noFill/>
            <a:ln w="12700" algn="ctr">
              <a:solidFill>
                <a:srgbClr val="B2B2B2"/>
              </a:solidFill>
              <a:prstDash val="sysDash"/>
              <a:miter lim="800000"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" name="组合 9"/>
          <p:cNvGrpSpPr/>
          <p:nvPr/>
        </p:nvGrpSpPr>
        <p:grpSpPr>
          <a:xfrm>
            <a:off x="5519142" y="2532596"/>
            <a:ext cx="1322875" cy="1304233"/>
            <a:chOff x="3881" y="4390"/>
            <a:chExt cx="2053" cy="2037"/>
          </a:xfrm>
        </p:grpSpPr>
        <p:sp>
          <p:nvSpPr>
            <p:cNvPr id="11" name="任意多边形 10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 rot="6300000">
              <a:off x="4294" y="4787"/>
              <a:ext cx="1227" cy="2053"/>
            </a:xfrm>
            <a:custGeom>
              <a:avLst/>
              <a:gdLst>
                <a:gd name="connsiteX0" fmla="*/ 282763 w 779422"/>
                <a:gd name="connsiteY0" fmla="*/ 105016 h 1303707"/>
                <a:gd name="connsiteX1" fmla="*/ 334313 w 779422"/>
                <a:gd name="connsiteY1" fmla="*/ 1332 h 1303707"/>
                <a:gd name="connsiteX2" fmla="*/ 424156 w 779422"/>
                <a:gd name="connsiteY2" fmla="*/ 74380 h 1303707"/>
                <a:gd name="connsiteX3" fmla="*/ 372606 w 779422"/>
                <a:gd name="connsiteY3" fmla="*/ 178065 h 1303707"/>
                <a:gd name="connsiteX4" fmla="*/ 282763 w 779422"/>
                <a:gd name="connsiteY4" fmla="*/ 105016 h 1303707"/>
                <a:gd name="connsiteX5" fmla="*/ 186742 w 779422"/>
                <a:gd name="connsiteY5" fmla="*/ 180182 h 1303707"/>
                <a:gd name="connsiteX6" fmla="*/ 223325 w 779422"/>
                <a:gd name="connsiteY6" fmla="*/ 109597 h 1303707"/>
                <a:gd name="connsiteX7" fmla="*/ 285842 w 779422"/>
                <a:gd name="connsiteY7" fmla="*/ 158709 h 1303707"/>
                <a:gd name="connsiteX8" fmla="*/ 249259 w 779422"/>
                <a:gd name="connsiteY8" fmla="*/ 229294 h 1303707"/>
                <a:gd name="connsiteX9" fmla="*/ 186742 w 779422"/>
                <a:gd name="connsiteY9" fmla="*/ 180182 h 1303707"/>
                <a:gd name="connsiteX10" fmla="*/ 111036 w 779422"/>
                <a:gd name="connsiteY10" fmla="*/ 272581 h 1303707"/>
                <a:gd name="connsiteX11" fmla="*/ 142945 w 779422"/>
                <a:gd name="connsiteY11" fmla="*/ 211014 h 1303707"/>
                <a:gd name="connsiteX12" fmla="*/ 197476 w 779422"/>
                <a:gd name="connsiteY12" fmla="*/ 253851 h 1303707"/>
                <a:gd name="connsiteX13" fmla="*/ 165567 w 779422"/>
                <a:gd name="connsiteY13" fmla="*/ 315418 h 1303707"/>
                <a:gd name="connsiteX14" fmla="*/ 111036 w 779422"/>
                <a:gd name="connsiteY14" fmla="*/ 272581 h 1303707"/>
                <a:gd name="connsiteX15" fmla="*/ 57209 w 779422"/>
                <a:gd name="connsiteY15" fmla="*/ 353265 h 1303707"/>
                <a:gd name="connsiteX16" fmla="*/ 82577 w 779422"/>
                <a:gd name="connsiteY16" fmla="*/ 301857 h 1303707"/>
                <a:gd name="connsiteX17" fmla="*/ 126948 w 779422"/>
                <a:gd name="connsiteY17" fmla="*/ 338154 h 1303707"/>
                <a:gd name="connsiteX18" fmla="*/ 101580 w 779422"/>
                <a:gd name="connsiteY18" fmla="*/ 389562 h 1303707"/>
                <a:gd name="connsiteX19" fmla="*/ 57209 w 779422"/>
                <a:gd name="connsiteY19" fmla="*/ 353265 h 1303707"/>
                <a:gd name="connsiteX20" fmla="*/ 107109 w 779422"/>
                <a:gd name="connsiteY20" fmla="*/ 649343 h 1303707"/>
                <a:gd name="connsiteX21" fmla="*/ 94716 w 779422"/>
                <a:gd name="connsiteY21" fmla="*/ 595598 h 1303707"/>
                <a:gd name="connsiteX22" fmla="*/ 135506 w 779422"/>
                <a:gd name="connsiteY22" fmla="*/ 427920 h 1303707"/>
                <a:gd name="connsiteX23" fmla="*/ 348521 w 779422"/>
                <a:gd name="connsiteY23" fmla="*/ 242114 h 1303707"/>
                <a:gd name="connsiteX24" fmla="*/ 461827 w 779422"/>
                <a:gd name="connsiteY24" fmla="*/ 255709 h 1303707"/>
                <a:gd name="connsiteX25" fmla="*/ 511681 w 779422"/>
                <a:gd name="connsiteY25" fmla="*/ 350878 h 1303707"/>
                <a:gd name="connsiteX26" fmla="*/ 493552 w 779422"/>
                <a:gd name="connsiteY26" fmla="*/ 473238 h 1303707"/>
                <a:gd name="connsiteX27" fmla="*/ 402908 w 779422"/>
                <a:gd name="connsiteY27" fmla="*/ 572939 h 1303707"/>
                <a:gd name="connsiteX28" fmla="*/ 384779 w 779422"/>
                <a:gd name="connsiteY28" fmla="*/ 636385 h 1303707"/>
                <a:gd name="connsiteX29" fmla="*/ 384779 w 779422"/>
                <a:gd name="connsiteY29" fmla="*/ 717959 h 1303707"/>
                <a:gd name="connsiteX30" fmla="*/ 448230 w 779422"/>
                <a:gd name="connsiteY30" fmla="*/ 853915 h 1303707"/>
                <a:gd name="connsiteX31" fmla="*/ 534343 w 779422"/>
                <a:gd name="connsiteY31" fmla="*/ 917360 h 1303707"/>
                <a:gd name="connsiteX32" fmla="*/ 638584 w 779422"/>
                <a:gd name="connsiteY32" fmla="*/ 940020 h 1303707"/>
                <a:gd name="connsiteX33" fmla="*/ 738293 w 779422"/>
                <a:gd name="connsiteY33" fmla="*/ 998933 h 1303707"/>
                <a:gd name="connsiteX34" fmla="*/ 779083 w 779422"/>
                <a:gd name="connsiteY34" fmla="*/ 1107698 h 1303707"/>
                <a:gd name="connsiteX35" fmla="*/ 751890 w 779422"/>
                <a:gd name="connsiteY35" fmla="*/ 1211931 h 1303707"/>
                <a:gd name="connsiteX36" fmla="*/ 656713 w 779422"/>
                <a:gd name="connsiteY36" fmla="*/ 1293505 h 1303707"/>
                <a:gd name="connsiteX37" fmla="*/ 534343 w 779422"/>
                <a:gd name="connsiteY37" fmla="*/ 1288973 h 1303707"/>
                <a:gd name="connsiteX38" fmla="*/ 407440 w 779422"/>
                <a:gd name="connsiteY38" fmla="*/ 1171144 h 1303707"/>
                <a:gd name="connsiteX39" fmla="*/ 194425 w 779422"/>
                <a:gd name="connsiteY39" fmla="*/ 840319 h 1303707"/>
                <a:gd name="connsiteX40" fmla="*/ 107109 w 779422"/>
                <a:gd name="connsiteY40" fmla="*/ 649343 h 1303707"/>
                <a:gd name="connsiteX41" fmla="*/ 1280 w 779422"/>
                <a:gd name="connsiteY41" fmla="*/ 456080 h 1303707"/>
                <a:gd name="connsiteX42" fmla="*/ 26649 w 779422"/>
                <a:gd name="connsiteY42" fmla="*/ 404672 h 1303707"/>
                <a:gd name="connsiteX43" fmla="*/ 71020 w 779422"/>
                <a:gd name="connsiteY43" fmla="*/ 440969 h 1303707"/>
                <a:gd name="connsiteX44" fmla="*/ 45652 w 779422"/>
                <a:gd name="connsiteY44" fmla="*/ 492377 h 1303707"/>
                <a:gd name="connsiteX45" fmla="*/ 1280 w 779422"/>
                <a:gd name="connsiteY45" fmla="*/ 456080 h 1303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779422" h="1303707">
                  <a:moveTo>
                    <a:pt x="282763" y="105016"/>
                  </a:moveTo>
                  <a:cubicBezTo>
                    <a:pt x="272188" y="56213"/>
                    <a:pt x="295267" y="9791"/>
                    <a:pt x="334313" y="1332"/>
                  </a:cubicBezTo>
                  <a:cubicBezTo>
                    <a:pt x="373358" y="-7128"/>
                    <a:pt x="413581" y="25576"/>
                    <a:pt x="424156" y="74380"/>
                  </a:cubicBezTo>
                  <a:cubicBezTo>
                    <a:pt x="434730" y="123184"/>
                    <a:pt x="411651" y="169605"/>
                    <a:pt x="372606" y="178065"/>
                  </a:cubicBezTo>
                  <a:cubicBezTo>
                    <a:pt x="333561" y="186524"/>
                    <a:pt x="293337" y="153820"/>
                    <a:pt x="282763" y="105016"/>
                  </a:cubicBezTo>
                  <a:close/>
                  <a:moveTo>
                    <a:pt x="186742" y="180182"/>
                  </a:moveTo>
                  <a:cubicBezTo>
                    <a:pt x="179580" y="147129"/>
                    <a:pt x="195958" y="115527"/>
                    <a:pt x="223325" y="109597"/>
                  </a:cubicBezTo>
                  <a:cubicBezTo>
                    <a:pt x="250690" y="103668"/>
                    <a:pt x="278681" y="125656"/>
                    <a:pt x="285842" y="158709"/>
                  </a:cubicBezTo>
                  <a:cubicBezTo>
                    <a:pt x="293004" y="191762"/>
                    <a:pt x="276625" y="223364"/>
                    <a:pt x="249259" y="229294"/>
                  </a:cubicBezTo>
                  <a:cubicBezTo>
                    <a:pt x="221893" y="235223"/>
                    <a:pt x="193903" y="213235"/>
                    <a:pt x="186742" y="180182"/>
                  </a:cubicBezTo>
                  <a:close/>
                  <a:moveTo>
                    <a:pt x="111036" y="272581"/>
                  </a:moveTo>
                  <a:cubicBezTo>
                    <a:pt x="104789" y="243751"/>
                    <a:pt x="119076" y="216187"/>
                    <a:pt x="142945" y="211014"/>
                  </a:cubicBezTo>
                  <a:cubicBezTo>
                    <a:pt x="166816" y="205843"/>
                    <a:pt x="191230" y="225022"/>
                    <a:pt x="197476" y="253851"/>
                  </a:cubicBezTo>
                  <a:cubicBezTo>
                    <a:pt x="203723" y="282681"/>
                    <a:pt x="189437" y="310246"/>
                    <a:pt x="165567" y="315418"/>
                  </a:cubicBezTo>
                  <a:cubicBezTo>
                    <a:pt x="141697" y="320590"/>
                    <a:pt x="117283" y="301411"/>
                    <a:pt x="111036" y="272581"/>
                  </a:cubicBezTo>
                  <a:close/>
                  <a:moveTo>
                    <a:pt x="57209" y="353265"/>
                  </a:moveTo>
                  <a:cubicBezTo>
                    <a:pt x="51961" y="329046"/>
                    <a:pt x="63319" y="306030"/>
                    <a:pt x="82577" y="301857"/>
                  </a:cubicBezTo>
                  <a:cubicBezTo>
                    <a:pt x="101835" y="297685"/>
                    <a:pt x="121701" y="313935"/>
                    <a:pt x="126948" y="338154"/>
                  </a:cubicBezTo>
                  <a:cubicBezTo>
                    <a:pt x="132196" y="362373"/>
                    <a:pt x="120838" y="385389"/>
                    <a:pt x="101580" y="389562"/>
                  </a:cubicBezTo>
                  <a:cubicBezTo>
                    <a:pt x="82322" y="393735"/>
                    <a:pt x="62456" y="377484"/>
                    <a:pt x="57209" y="353265"/>
                  </a:cubicBezTo>
                  <a:close/>
                  <a:moveTo>
                    <a:pt x="107109" y="649343"/>
                  </a:moveTo>
                  <a:cubicBezTo>
                    <a:pt x="101373" y="630673"/>
                    <a:pt x="97171" y="612781"/>
                    <a:pt x="94716" y="595598"/>
                  </a:cubicBezTo>
                  <a:cubicBezTo>
                    <a:pt x="84896" y="526865"/>
                    <a:pt x="93206" y="486834"/>
                    <a:pt x="135506" y="427920"/>
                  </a:cubicBezTo>
                  <a:cubicBezTo>
                    <a:pt x="177807" y="369005"/>
                    <a:pt x="294135" y="270815"/>
                    <a:pt x="348521" y="242114"/>
                  </a:cubicBezTo>
                  <a:cubicBezTo>
                    <a:pt x="402908" y="213412"/>
                    <a:pt x="434634" y="237582"/>
                    <a:pt x="461827" y="255709"/>
                  </a:cubicBezTo>
                  <a:cubicBezTo>
                    <a:pt x="489021" y="273837"/>
                    <a:pt x="506394" y="314623"/>
                    <a:pt x="511681" y="350878"/>
                  </a:cubicBezTo>
                  <a:cubicBezTo>
                    <a:pt x="516969" y="387134"/>
                    <a:pt x="511681" y="436228"/>
                    <a:pt x="493552" y="473238"/>
                  </a:cubicBezTo>
                  <a:cubicBezTo>
                    <a:pt x="475424" y="510248"/>
                    <a:pt x="421037" y="545748"/>
                    <a:pt x="402908" y="572939"/>
                  </a:cubicBezTo>
                  <a:cubicBezTo>
                    <a:pt x="390807" y="600130"/>
                    <a:pt x="389307" y="606187"/>
                    <a:pt x="384779" y="636385"/>
                  </a:cubicBezTo>
                  <a:cubicBezTo>
                    <a:pt x="381757" y="660555"/>
                    <a:pt x="377218" y="662114"/>
                    <a:pt x="384779" y="717959"/>
                  </a:cubicBezTo>
                  <a:cubicBezTo>
                    <a:pt x="395354" y="754214"/>
                    <a:pt x="423303" y="820681"/>
                    <a:pt x="448230" y="853915"/>
                  </a:cubicBezTo>
                  <a:cubicBezTo>
                    <a:pt x="473157" y="887148"/>
                    <a:pt x="502617" y="903010"/>
                    <a:pt x="534343" y="917360"/>
                  </a:cubicBezTo>
                  <a:cubicBezTo>
                    <a:pt x="566068" y="931711"/>
                    <a:pt x="604592" y="926424"/>
                    <a:pt x="638584" y="940020"/>
                  </a:cubicBezTo>
                  <a:cubicBezTo>
                    <a:pt x="672576" y="953615"/>
                    <a:pt x="714877" y="970987"/>
                    <a:pt x="738293" y="998933"/>
                  </a:cubicBezTo>
                  <a:cubicBezTo>
                    <a:pt x="761710" y="1026880"/>
                    <a:pt x="776817" y="1072199"/>
                    <a:pt x="779083" y="1107698"/>
                  </a:cubicBezTo>
                  <a:cubicBezTo>
                    <a:pt x="781349" y="1143197"/>
                    <a:pt x="772285" y="1180963"/>
                    <a:pt x="751890" y="1211931"/>
                  </a:cubicBezTo>
                  <a:cubicBezTo>
                    <a:pt x="731494" y="1242899"/>
                    <a:pt x="692971" y="1280664"/>
                    <a:pt x="656713" y="1293505"/>
                  </a:cubicBezTo>
                  <a:cubicBezTo>
                    <a:pt x="620455" y="1306345"/>
                    <a:pt x="575888" y="1309366"/>
                    <a:pt x="534343" y="1288973"/>
                  </a:cubicBezTo>
                  <a:cubicBezTo>
                    <a:pt x="492797" y="1268579"/>
                    <a:pt x="464093" y="1245919"/>
                    <a:pt x="407440" y="1171144"/>
                  </a:cubicBezTo>
                  <a:cubicBezTo>
                    <a:pt x="350787" y="1096369"/>
                    <a:pt x="246546" y="936243"/>
                    <a:pt x="194425" y="840319"/>
                  </a:cubicBezTo>
                  <a:cubicBezTo>
                    <a:pt x="155335" y="768375"/>
                    <a:pt x="124317" y="705354"/>
                    <a:pt x="107109" y="649343"/>
                  </a:cubicBezTo>
                  <a:close/>
                  <a:moveTo>
                    <a:pt x="1280" y="456080"/>
                  </a:moveTo>
                  <a:cubicBezTo>
                    <a:pt x="-3967" y="431861"/>
                    <a:pt x="7390" y="408845"/>
                    <a:pt x="26649" y="404672"/>
                  </a:cubicBezTo>
                  <a:cubicBezTo>
                    <a:pt x="45907" y="400499"/>
                    <a:pt x="65772" y="416750"/>
                    <a:pt x="71020" y="440969"/>
                  </a:cubicBezTo>
                  <a:cubicBezTo>
                    <a:pt x="76268" y="465188"/>
                    <a:pt x="64910" y="488204"/>
                    <a:pt x="45652" y="492377"/>
                  </a:cubicBezTo>
                  <a:cubicBezTo>
                    <a:pt x="26394" y="496550"/>
                    <a:pt x="6528" y="480299"/>
                    <a:pt x="1280" y="456080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style>
            <a:lnRef idx="2">
              <a:srgbClr val="3C3E6C">
                <a:shade val="50000"/>
              </a:srgbClr>
            </a:lnRef>
            <a:fillRef idx="1">
              <a:srgbClr val="3C3E6C"/>
            </a:fillRef>
            <a:effectRef idx="0">
              <a:srgbClr val="3C3E6C"/>
            </a:effectRef>
            <a:fontRef idx="minor">
              <a:sysClr val="window" lastClr="FFFFFF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id-ID" altLang="id-ID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cxnSp>
          <p:nvCxnSpPr>
            <p:cNvPr id="13" name="Straight Connector 70"/>
            <p:cNvCxnSpPr>
              <a:cxnSpLocks noChangeShapeType="1"/>
            </p:cNvCxnSpPr>
            <p:nvPr>
              <p:custDataLst>
                <p:tags r:id="rId18"/>
              </p:custDataLst>
            </p:nvPr>
          </p:nvCxnSpPr>
          <p:spPr bwMode="auto">
            <a:xfrm flipV="1">
              <a:off x="5029" y="4390"/>
              <a:ext cx="0" cy="800"/>
            </a:xfrm>
            <a:prstGeom prst="line">
              <a:avLst/>
            </a:prstGeom>
            <a:noFill/>
            <a:ln w="12700" algn="ctr">
              <a:solidFill>
                <a:srgbClr val="B2B2B2"/>
              </a:solidFill>
              <a:prstDash val="sysDash"/>
              <a:miter lim="800000"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0" name="文本框 29"/>
          <p:cNvSpPr txBox="1"/>
          <p:nvPr/>
        </p:nvSpPr>
        <p:spPr>
          <a:xfrm>
            <a:off x="3104515" y="1889443"/>
            <a:ext cx="1712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/>
              <a:t>定期自检</a:t>
            </a:r>
            <a:endParaRPr lang="zh-CN" altLang="en-US" sz="2800"/>
          </a:p>
        </p:txBody>
      </p:sp>
      <p:sp>
        <p:nvSpPr>
          <p:cNvPr id="31" name="文本框 30"/>
          <p:cNvSpPr txBox="1"/>
          <p:nvPr/>
        </p:nvSpPr>
        <p:spPr>
          <a:xfrm>
            <a:off x="5066665" y="1735455"/>
            <a:ext cx="23456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/>
              <a:t>对燃气管道、设备、用气环境</a:t>
            </a:r>
            <a:endParaRPr lang="zh-CN" altLang="en-US" sz="2400"/>
          </a:p>
        </p:txBody>
      </p:sp>
      <p:sp>
        <p:nvSpPr>
          <p:cNvPr id="32" name="文本框 31"/>
          <p:cNvSpPr txBox="1"/>
          <p:nvPr/>
        </p:nvSpPr>
        <p:spPr>
          <a:xfrm>
            <a:off x="7489825" y="1735455"/>
            <a:ext cx="20351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/>
              <a:t>使用目测、肥皂水等工具</a:t>
            </a:r>
            <a:endParaRPr lang="zh-CN" altLang="en-US" sz="2400"/>
          </a:p>
        </p:txBody>
      </p:sp>
      <p:sp>
        <p:nvSpPr>
          <p:cNvPr id="33" name="文本框 32"/>
          <p:cNvSpPr txBox="1"/>
          <p:nvPr/>
        </p:nvSpPr>
        <p:spPr>
          <a:xfrm>
            <a:off x="3594735" y="4775835"/>
            <a:ext cx="17138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/>
              <a:t>沿管道、气流走向</a:t>
            </a:r>
            <a:endParaRPr lang="zh-CN" altLang="en-US" sz="2400"/>
          </a:p>
        </p:txBody>
      </p:sp>
      <p:sp>
        <p:nvSpPr>
          <p:cNvPr id="34" name="文本框 33"/>
          <p:cNvSpPr txBox="1"/>
          <p:nvPr/>
        </p:nvSpPr>
        <p:spPr>
          <a:xfrm>
            <a:off x="5785485" y="4775835"/>
            <a:ext cx="19069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/>
              <a:t>根据其特性进行检查</a:t>
            </a:r>
            <a:endParaRPr lang="zh-CN" altLang="en-US" sz="2400"/>
          </a:p>
        </p:txBody>
      </p:sp>
      <p:sp>
        <p:nvSpPr>
          <p:cNvPr id="35" name="文本框 34"/>
          <p:cNvSpPr txBox="1"/>
          <p:nvPr/>
        </p:nvSpPr>
        <p:spPr>
          <a:xfrm>
            <a:off x="7802245" y="4775835"/>
            <a:ext cx="23348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/>
              <a:t>发现问题及时上报燃气公司处理</a:t>
            </a:r>
            <a:endParaRPr lang="zh-CN" altLang="en-US"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12"/>
          <p:cNvSpPr txBox="1"/>
          <p:nvPr/>
        </p:nvSpPr>
        <p:spPr>
          <a:xfrm>
            <a:off x="781828" y="2176119"/>
            <a:ext cx="1478280" cy="710089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400" dirty="0">
                <a:solidFill>
                  <a:schemeClr val="bg1"/>
                </a:solidFill>
                <a:latin typeface="Impact" panose="020B0806030902050204" pitchFamily="34" charset="0"/>
              </a:rPr>
              <a:t>会检查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81828" y="3489934"/>
            <a:ext cx="1478280" cy="1523048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lvl="0" algn="ctr">
              <a:lnSpc>
                <a:spcPct val="90000"/>
              </a:lnSpc>
              <a:buClrTx/>
              <a:buSzTx/>
              <a:buFontTx/>
            </a:pPr>
            <a:r>
              <a:rPr lang="zh-CN" sz="2400" dirty="0">
                <a:solidFill>
                  <a:schemeClr val="bg1"/>
                </a:solidFill>
                <a:latin typeface="Impact" panose="020B0806030902050204" pitchFamily="34" charset="0"/>
                <a:sym typeface="+mn-ea"/>
              </a:rPr>
              <a:t>室内管道</a:t>
            </a:r>
            <a:endParaRPr lang="zh-CN" sz="2400" dirty="0">
              <a:solidFill>
                <a:schemeClr val="bg1"/>
              </a:solidFill>
              <a:latin typeface="Impact" panose="020B0806030902050204" pitchFamily="34" charset="0"/>
              <a:sym typeface="+mn-ea"/>
            </a:endParaRPr>
          </a:p>
          <a:p>
            <a:pPr lvl="0" algn="ctr">
              <a:lnSpc>
                <a:spcPct val="90000"/>
              </a:lnSpc>
              <a:buClrTx/>
              <a:buSzTx/>
              <a:buFontTx/>
            </a:pPr>
            <a:endParaRPr lang="zh-CN" sz="2400" dirty="0">
              <a:solidFill>
                <a:schemeClr val="bg1"/>
              </a:solidFill>
              <a:latin typeface="Impact" panose="020B0806030902050204" pitchFamily="34" charset="0"/>
              <a:sym typeface="+mn-ea"/>
            </a:endParaRPr>
          </a:p>
          <a:p>
            <a:pPr lvl="0" algn="ctr">
              <a:lnSpc>
                <a:spcPct val="90000"/>
              </a:lnSpc>
              <a:buClrTx/>
              <a:buSzTx/>
              <a:buFontTx/>
            </a:pPr>
            <a:r>
              <a:rPr lang="zh-CN" sz="2400" dirty="0">
                <a:solidFill>
                  <a:schemeClr val="bg1"/>
                </a:solidFill>
                <a:latin typeface="Impact" panose="020B0806030902050204" pitchFamily="34" charset="0"/>
                <a:sym typeface="+mn-ea"/>
              </a:rPr>
              <a:t>阀门</a:t>
            </a:r>
            <a:endParaRPr lang="zh-CN" sz="2400" dirty="0">
              <a:solidFill>
                <a:schemeClr val="bg1"/>
              </a:solidFill>
              <a:latin typeface="Impact" panose="020B0806030902050204" pitchFamily="34" charset="0"/>
              <a:sym typeface="+mn-ea"/>
            </a:endParaRPr>
          </a:p>
        </p:txBody>
      </p:sp>
      <p:pic>
        <p:nvPicPr>
          <p:cNvPr id="6" name="图片 5" descr="C:\Users\Administrator\Desktop\微信图片_20210621141700.png微信图片_20210621141700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>
            <a:off x="9342094" y="1601285"/>
            <a:ext cx="1720031" cy="238730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5"/>
            </p:custDataLst>
          </p:nvPr>
        </p:nvSpPr>
        <p:spPr>
          <a:xfrm>
            <a:off x="9340895" y="3984426"/>
            <a:ext cx="1714159" cy="160024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/>
          <a:srcRect l="6542" r="6542"/>
          <a:stretch>
            <a:fillRect/>
          </a:stretch>
        </p:blipFill>
        <p:spPr>
          <a:xfrm>
            <a:off x="6004792" y="1589401"/>
            <a:ext cx="1670371" cy="238630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9"/>
          <a:srcRect l="11049" r="11049"/>
          <a:stretch>
            <a:fillRect/>
          </a:stretch>
        </p:blipFill>
        <p:spPr>
          <a:xfrm>
            <a:off x="2668788" y="1601970"/>
            <a:ext cx="1679108" cy="238630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/>
          <a:srcRect l="9342" r="9342"/>
          <a:stretch>
            <a:fillRect/>
          </a:stretch>
        </p:blipFill>
        <p:spPr>
          <a:xfrm>
            <a:off x="4343558" y="1587128"/>
            <a:ext cx="1667314" cy="238936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2"/>
            </p:custDataLst>
          </p:nvPr>
        </p:nvPicPr>
        <p:blipFill rotWithShape="1">
          <a:blip r:embed="rId13"/>
          <a:srcRect l="9381" r="9381"/>
          <a:stretch>
            <a:fillRect/>
          </a:stretch>
        </p:blipFill>
        <p:spPr>
          <a:xfrm>
            <a:off x="7676410" y="1601970"/>
            <a:ext cx="1669061" cy="2386307"/>
          </a:xfrm>
          <a:prstGeom prst="rect">
            <a:avLst/>
          </a:prstGeom>
        </p:spPr>
      </p:pic>
      <p:sp>
        <p:nvSpPr>
          <p:cNvPr id="35" name="矩形 34"/>
          <p:cNvSpPr/>
          <p:nvPr>
            <p:custDataLst>
              <p:tags r:id="rId14"/>
            </p:custDataLst>
          </p:nvPr>
        </p:nvSpPr>
        <p:spPr>
          <a:xfrm>
            <a:off x="7674657" y="3988871"/>
            <a:ext cx="1667024" cy="16010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5" name="矩形 44"/>
          <p:cNvSpPr/>
          <p:nvPr>
            <p:custDataLst>
              <p:tags r:id="rId15"/>
            </p:custDataLst>
          </p:nvPr>
        </p:nvSpPr>
        <p:spPr>
          <a:xfrm>
            <a:off x="6017061" y="3984426"/>
            <a:ext cx="1659168" cy="160103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2" name="矩形 51"/>
          <p:cNvSpPr/>
          <p:nvPr>
            <p:custDataLst>
              <p:tags r:id="rId16"/>
            </p:custDataLst>
          </p:nvPr>
        </p:nvSpPr>
        <p:spPr>
          <a:xfrm>
            <a:off x="4339307" y="3975536"/>
            <a:ext cx="1675665" cy="15994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8" name="矩形 57"/>
          <p:cNvSpPr/>
          <p:nvPr>
            <p:custDataLst>
              <p:tags r:id="rId17"/>
            </p:custDataLst>
          </p:nvPr>
        </p:nvSpPr>
        <p:spPr>
          <a:xfrm>
            <a:off x="2665730" y="3984426"/>
            <a:ext cx="1679593" cy="160024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1992" name="Text Box 13"/>
          <p:cNvSpPr txBox="1"/>
          <p:nvPr/>
        </p:nvSpPr>
        <p:spPr>
          <a:xfrm>
            <a:off x="2947512" y="502576"/>
            <a:ext cx="6573837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用气常识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掌握基本操作技能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18"/>
            </p:custDataLst>
          </p:nvPr>
        </p:nvSpPr>
        <p:spPr>
          <a:xfrm>
            <a:off x="2680846" y="4011065"/>
            <a:ext cx="1634672" cy="480947"/>
          </a:xfrm>
          <a:prstGeom prst="rect">
            <a:avLst/>
          </a:prstGeom>
          <a:noFill/>
        </p:spPr>
        <p:txBody>
          <a:bodyPr wrap="square" rtlCol="0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u="none" strike="noStrike" kern="1200" cap="none" spc="150" normalizeH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</a:rPr>
              <a:t>入户管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</a:endParaRPr>
          </a:p>
        </p:txBody>
      </p:sp>
      <p:sp>
        <p:nvSpPr>
          <p:cNvPr id="114" name="TextBox 14"/>
          <p:cNvSpPr txBox="1"/>
          <p:nvPr>
            <p:custDataLst>
              <p:tags r:id="rId19"/>
            </p:custDataLst>
          </p:nvPr>
        </p:nvSpPr>
        <p:spPr>
          <a:xfrm>
            <a:off x="7706395" y="5031740"/>
            <a:ext cx="1634490" cy="722630"/>
          </a:xfrm>
          <a:prstGeom prst="rect">
            <a:avLst/>
          </a:prstGeom>
          <a:noFill/>
        </p:spPr>
        <p:txBody>
          <a:bodyPr wrap="square" rtlCol="0"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u="none" strike="noStrike" kern="1200" cap="none" spc="15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微软雅黑" panose="020B0503020204020204" charset="-122"/>
              </a:rPr>
              <a:t>缺失手柄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5" name="TextBox 14"/>
          <p:cNvSpPr txBox="1"/>
          <p:nvPr>
            <p:custDataLst>
              <p:tags r:id="rId20"/>
            </p:custDataLst>
          </p:nvPr>
        </p:nvSpPr>
        <p:spPr>
          <a:xfrm>
            <a:off x="6002413" y="5027295"/>
            <a:ext cx="1675130" cy="68072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lang="zh-CN" altLang="en-US" sz="2400" b="1" spc="15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微软雅黑" panose="020B0503020204020204" charset="-122"/>
              </a:rPr>
              <a:t>被包封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6" name="TextBox 14"/>
          <p:cNvSpPr txBox="1"/>
          <p:nvPr>
            <p:custDataLst>
              <p:tags r:id="rId21"/>
            </p:custDataLst>
          </p:nvPr>
        </p:nvSpPr>
        <p:spPr>
          <a:xfrm>
            <a:off x="4329412" y="5016758"/>
            <a:ext cx="1696876" cy="676394"/>
          </a:xfrm>
          <a:prstGeom prst="rect">
            <a:avLst/>
          </a:prstGeom>
          <a:noFill/>
        </p:spPr>
        <p:txBody>
          <a:bodyPr wrap="square" rtlCol="0"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u="none" strike="noStrike" kern="1200" cap="none" spc="15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微软雅黑" panose="020B0503020204020204" charset="-122"/>
              </a:rPr>
              <a:t>被封闭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7" name="TextBox 14"/>
          <p:cNvSpPr txBox="1"/>
          <p:nvPr>
            <p:custDataLst>
              <p:tags r:id="rId22"/>
            </p:custDataLst>
          </p:nvPr>
        </p:nvSpPr>
        <p:spPr>
          <a:xfrm>
            <a:off x="2680335" y="5012690"/>
            <a:ext cx="1635125" cy="7099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u="none" strike="noStrike" kern="1200" cap="none" spc="15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微软雅黑" panose="020B0503020204020204" charset="-122"/>
              </a:rPr>
              <a:t>腐蚀生锈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8" name="TextBox 14"/>
          <p:cNvSpPr txBox="1"/>
          <p:nvPr>
            <p:custDataLst>
              <p:tags r:id="rId23"/>
            </p:custDataLst>
          </p:nvPr>
        </p:nvSpPr>
        <p:spPr>
          <a:xfrm>
            <a:off x="9384865" y="5026660"/>
            <a:ext cx="1634490" cy="676910"/>
          </a:xfrm>
          <a:prstGeom prst="rect">
            <a:avLst/>
          </a:prstGeom>
          <a:noFill/>
        </p:spPr>
        <p:txBody>
          <a:bodyPr wrap="square" rtlCol="0"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15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rPr>
              <a:t>悬挂物品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ea"/>
            </a:endParaRPr>
          </a:p>
        </p:txBody>
      </p:sp>
      <p:sp>
        <p:nvSpPr>
          <p:cNvPr id="124" name="文本框 123"/>
          <p:cNvSpPr txBox="1"/>
          <p:nvPr>
            <p:custDataLst>
              <p:tags r:id="rId24"/>
            </p:custDataLst>
          </p:nvPr>
        </p:nvSpPr>
        <p:spPr>
          <a:xfrm>
            <a:off x="7691755" y="4011508"/>
            <a:ext cx="1634490" cy="480060"/>
          </a:xfrm>
          <a:prstGeom prst="rect">
            <a:avLst/>
          </a:prstGeom>
          <a:noFill/>
        </p:spPr>
        <p:txBody>
          <a:bodyPr wrap="square" rtlCol="0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u="none" strike="noStrike" kern="1200" cap="none" spc="150" normalizeH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</a:rPr>
              <a:t>阀门开关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</a:endParaRPr>
          </a:p>
        </p:txBody>
      </p:sp>
      <p:pic>
        <p:nvPicPr>
          <p:cNvPr id="126" name="图片 125"/>
          <p:cNvPicPr>
            <a:picLocks noChangeAspect="1"/>
          </p:cNvPicPr>
          <p:nvPr>
            <p:custDataLst>
              <p:tags r:id="rId25"/>
            </p:custDataLst>
          </p:nvPr>
        </p:nvPicPr>
        <p:blipFill rotWithShape="1">
          <a:blip r:embed="rId9"/>
          <a:srcRect l="11049" r="11049"/>
          <a:stretch>
            <a:fillRect/>
          </a:stretch>
        </p:blipFill>
        <p:spPr>
          <a:xfrm>
            <a:off x="2658628" y="1589270"/>
            <a:ext cx="1679108" cy="2386307"/>
          </a:xfrm>
          <a:prstGeom prst="rect">
            <a:avLst/>
          </a:prstGeom>
        </p:spPr>
      </p:pic>
      <p:pic>
        <p:nvPicPr>
          <p:cNvPr id="128" name="图片 127"/>
          <p:cNvPicPr>
            <a:picLocks noChangeAspect="1"/>
          </p:cNvPicPr>
          <p:nvPr>
            <p:custDataLst>
              <p:tags r:id="rId26"/>
            </p:custDataLst>
          </p:nvPr>
        </p:nvPicPr>
        <p:blipFill rotWithShape="1">
          <a:blip r:embed="rId11"/>
          <a:srcRect l="9342" r="9342"/>
          <a:stretch>
            <a:fillRect/>
          </a:stretch>
        </p:blipFill>
        <p:spPr>
          <a:xfrm>
            <a:off x="4344193" y="1599828"/>
            <a:ext cx="1667314" cy="2389366"/>
          </a:xfrm>
          <a:prstGeom prst="rect">
            <a:avLst/>
          </a:prstGeom>
        </p:spPr>
      </p:pic>
      <p:sp>
        <p:nvSpPr>
          <p:cNvPr id="142" name="文本框 141"/>
          <p:cNvSpPr txBox="1"/>
          <p:nvPr>
            <p:custDataLst>
              <p:tags r:id="rId27"/>
            </p:custDataLst>
          </p:nvPr>
        </p:nvSpPr>
        <p:spPr>
          <a:xfrm>
            <a:off x="4366864" y="4011065"/>
            <a:ext cx="1634672" cy="480947"/>
          </a:xfrm>
          <a:prstGeom prst="rect">
            <a:avLst/>
          </a:prstGeom>
          <a:noFill/>
        </p:spPr>
        <p:txBody>
          <a:bodyPr wrap="square" rtlCol="0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lang="zh-CN" altLang="en-US" sz="2400" b="1" spc="15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+mn-ea"/>
              </a:rPr>
              <a:t>燃气表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143" name="文本框 142"/>
          <p:cNvSpPr txBox="1"/>
          <p:nvPr>
            <p:custDataLst>
              <p:tags r:id="rId28"/>
            </p:custDataLst>
          </p:nvPr>
        </p:nvSpPr>
        <p:spPr>
          <a:xfrm>
            <a:off x="9384773" y="4011065"/>
            <a:ext cx="1634672" cy="480947"/>
          </a:xfrm>
          <a:prstGeom prst="rect">
            <a:avLst/>
          </a:prstGeom>
          <a:noFill/>
        </p:spPr>
        <p:txBody>
          <a:bodyPr wrap="square" rtlCol="0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150" normalizeH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户内管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145" name="文本框 144"/>
          <p:cNvSpPr txBox="1"/>
          <p:nvPr>
            <p:custDataLst>
              <p:tags r:id="rId29"/>
            </p:custDataLst>
          </p:nvPr>
        </p:nvSpPr>
        <p:spPr>
          <a:xfrm>
            <a:off x="6039152" y="4010606"/>
            <a:ext cx="1634672" cy="481865"/>
          </a:xfrm>
          <a:prstGeom prst="rect">
            <a:avLst/>
          </a:prstGeom>
          <a:noFill/>
        </p:spPr>
        <p:txBody>
          <a:bodyPr wrap="square" rtlCol="0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400" b="1" i="0" u="none" strike="noStrike" kern="1200" cap="none" spc="150" normalizeH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</a:rPr>
              <a:t>户内管</a:t>
            </a:r>
            <a:endParaRPr kumimoji="0" lang="zh-CN" altLang="en-US" sz="2400" b="1" i="0" u="none" strike="noStrike" kern="1200" cap="none" spc="150" normalizeH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文本框 12"/>
          <p:cNvSpPr txBox="1"/>
          <p:nvPr/>
        </p:nvSpPr>
        <p:spPr>
          <a:xfrm>
            <a:off x="781828" y="2112619"/>
            <a:ext cx="1478280" cy="710089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会检查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677795" y="1186815"/>
            <a:ext cx="8644255" cy="5029200"/>
            <a:chOff x="5617" y="1452"/>
            <a:chExt cx="13445" cy="9168"/>
          </a:xfrm>
        </p:grpSpPr>
        <p:grpSp>
          <p:nvGrpSpPr>
            <p:cNvPr id="2" name="组合 1"/>
            <p:cNvGrpSpPr/>
            <p:nvPr/>
          </p:nvGrpSpPr>
          <p:grpSpPr>
            <a:xfrm rot="0">
              <a:off x="5617" y="1452"/>
              <a:ext cx="13445" cy="9168"/>
              <a:chOff x="2650" y="1043"/>
              <a:chExt cx="13653" cy="9365"/>
            </a:xfrm>
          </p:grpSpPr>
          <p:pic>
            <p:nvPicPr>
              <p:cNvPr id="4" name="图片 3"/>
              <p:cNvPicPr/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>
                <a:off x="12031" y="1548"/>
                <a:ext cx="4272" cy="8247"/>
              </a:xfrm>
              <a:prstGeom prst="rect">
                <a:avLst/>
              </a:prstGeom>
              <a:ln>
                <a:solidFill>
                  <a:srgbClr val="7F7F7F"/>
                </a:solidFill>
              </a:ln>
              <a:effectLst>
                <a:outerShdw blurRad="50800" dist="889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图片 1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60" y="1567"/>
                <a:ext cx="4707" cy="8230"/>
              </a:xfrm>
              <a:prstGeom prst="rect">
                <a:avLst/>
              </a:prstGeom>
              <a:ln>
                <a:solidFill>
                  <a:srgbClr val="7F7F7F"/>
                </a:solidFill>
              </a:ln>
              <a:effectLst>
                <a:outerShdw blurRad="50800" dist="889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" name="图片 5"/>
              <p:cNvPicPr/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2650" y="1043"/>
                <a:ext cx="4202" cy="9365"/>
              </a:xfrm>
              <a:prstGeom prst="rect">
                <a:avLst/>
              </a:prstGeom>
              <a:ln>
                <a:solidFill>
                  <a:srgbClr val="7F7F7F"/>
                </a:solidFill>
              </a:ln>
              <a:effectLst>
                <a:outerShdw blurRad="50800" dist="889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13" name="椭圆 12"/>
            <p:cNvSpPr/>
            <p:nvPr/>
          </p:nvSpPr>
          <p:spPr>
            <a:xfrm>
              <a:off x="10965" y="6889"/>
              <a:ext cx="3476" cy="299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/>
            </a:p>
          </p:txBody>
        </p:sp>
      </p:grpSp>
      <p:sp>
        <p:nvSpPr>
          <p:cNvPr id="14" name="椭圆 13"/>
          <p:cNvSpPr/>
          <p:nvPr/>
        </p:nvSpPr>
        <p:spPr>
          <a:xfrm>
            <a:off x="8048625" y="3082925"/>
            <a:ext cx="2383155" cy="1275080"/>
          </a:xfrm>
          <a:prstGeom prst="ellipse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16" name="文本框 15"/>
          <p:cNvSpPr txBox="1"/>
          <p:nvPr/>
        </p:nvSpPr>
        <p:spPr>
          <a:xfrm>
            <a:off x="781828" y="3604234"/>
            <a:ext cx="1478280" cy="1523048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lvl="0" algn="ctr">
              <a:lnSpc>
                <a:spcPct val="90000"/>
              </a:lnSpc>
              <a:buClrTx/>
              <a:buSzTx/>
              <a:buFontTx/>
            </a:pPr>
            <a:r>
              <a:rPr lang="zh-CN" sz="2400" dirty="0">
                <a:latin typeface="Impact" panose="020B0806030902050204" pitchFamily="34" charset="0"/>
                <a:sym typeface="+mn-ea"/>
              </a:rPr>
              <a:t>安全距离</a:t>
            </a:r>
            <a:endParaRPr lang="zh-CN" sz="2400" dirty="0">
              <a:latin typeface="Impact" panose="020B0806030902050204" pitchFamily="34" charset="0"/>
              <a:sym typeface="+mn-ea"/>
            </a:endParaRPr>
          </a:p>
        </p:txBody>
      </p:sp>
      <p:sp>
        <p:nvSpPr>
          <p:cNvPr id="41992" name="Text Box 13"/>
          <p:cNvSpPr txBox="1"/>
          <p:nvPr/>
        </p:nvSpPr>
        <p:spPr>
          <a:xfrm>
            <a:off x="2947512" y="502576"/>
            <a:ext cx="6573837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用气常识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掌握基本操作技能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" name="图示 1"/>
          <p:cNvGraphicFramePr/>
          <p:nvPr/>
        </p:nvGraphicFramePr>
        <p:xfrm>
          <a:off x="2580005" y="1443990"/>
          <a:ext cx="8174990" cy="489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文本框 12"/>
          <p:cNvSpPr txBox="1"/>
          <p:nvPr/>
        </p:nvSpPr>
        <p:spPr>
          <a:xfrm>
            <a:off x="781828" y="2112619"/>
            <a:ext cx="1478280" cy="710089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会检查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81828" y="3604234"/>
            <a:ext cx="1478280" cy="1523048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lvl="0" algn="ctr">
              <a:lnSpc>
                <a:spcPct val="90000"/>
              </a:lnSpc>
              <a:buClrTx/>
              <a:buSzTx/>
              <a:buFontTx/>
            </a:pPr>
            <a:r>
              <a:rPr lang="zh-CN" sz="2400" dirty="0">
                <a:latin typeface="Impact" panose="020B0806030902050204" pitchFamily="34" charset="0"/>
                <a:sym typeface="+mn-ea"/>
              </a:rPr>
              <a:t>燃气具</a:t>
            </a:r>
            <a:endParaRPr lang="zh-CN" sz="2400" dirty="0">
              <a:latin typeface="Impact" panose="020B0806030902050204" pitchFamily="34" charset="0"/>
              <a:sym typeface="+mn-ea"/>
            </a:endParaRPr>
          </a:p>
          <a:p>
            <a:pPr lvl="0" algn="ctr">
              <a:lnSpc>
                <a:spcPct val="90000"/>
              </a:lnSpc>
              <a:buClrTx/>
              <a:buSzTx/>
              <a:buFontTx/>
            </a:pPr>
            <a:r>
              <a:rPr lang="zh-CN" sz="2400" dirty="0">
                <a:latin typeface="Impact" panose="020B0806030902050204" pitchFamily="34" charset="0"/>
                <a:sym typeface="+mn-ea"/>
              </a:rPr>
              <a:t>燃烧质量</a:t>
            </a:r>
            <a:endParaRPr lang="zh-CN" sz="2400" dirty="0">
              <a:latin typeface="Impact" panose="020B0806030902050204" pitchFamily="34" charset="0"/>
              <a:sym typeface="+mn-ea"/>
            </a:endParaRPr>
          </a:p>
        </p:txBody>
      </p:sp>
      <p:sp>
        <p:nvSpPr>
          <p:cNvPr id="41992" name="Text Box 13"/>
          <p:cNvSpPr txBox="1"/>
          <p:nvPr/>
        </p:nvSpPr>
        <p:spPr>
          <a:xfrm>
            <a:off x="2947512" y="502576"/>
            <a:ext cx="6573837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用气常识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掌握基本操作技能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974725" y="1343025"/>
            <a:ext cx="6742430" cy="4338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Aft>
                <a:spcPts val="3000"/>
              </a:spcAft>
            </a:pPr>
            <a:r>
              <a:rPr lang="en-US" altLang="zh-CN" sz="48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</a:t>
            </a:r>
            <a:r>
              <a:rPr lang="zh-CN" altLang="en-US" sz="48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培训内容</a:t>
            </a:r>
            <a:endParaRPr lang="zh-CN" altLang="en-US" sz="4800" spc="300" dirty="0">
              <a:solidFill>
                <a:srgbClr val="F5A21B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fontAlgn="auto">
              <a:spcAft>
                <a:spcPts val="3000"/>
              </a:spcAft>
            </a:pPr>
            <a:r>
              <a:rPr lang="en-US" altLang="zh-CN" sz="32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1.</a:t>
            </a:r>
            <a:r>
              <a:rPr lang="zh-CN" altLang="en-US" sz="32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天然气设备介绍</a:t>
            </a:r>
            <a:endParaRPr lang="en-US" altLang="zh-CN" sz="3200" spc="300" dirty="0">
              <a:solidFill>
                <a:srgbClr val="F5A21B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fontAlgn="auto">
              <a:spcAft>
                <a:spcPts val="3000"/>
              </a:spcAft>
            </a:pPr>
            <a:r>
              <a:rPr lang="en-US" altLang="zh-CN" sz="32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2.</a:t>
            </a:r>
            <a:r>
              <a:rPr lang="zh-CN" altLang="en-US" sz="32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天然气基本常识</a:t>
            </a:r>
            <a:endParaRPr lang="zh-CN" altLang="en-US" sz="3200" spc="300" dirty="0">
              <a:solidFill>
                <a:srgbClr val="F5A21B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fontAlgn="auto">
              <a:spcAft>
                <a:spcPts val="3000"/>
              </a:spcAft>
            </a:pPr>
            <a:r>
              <a:rPr lang="en-US" altLang="zh-CN" sz="32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3.</a:t>
            </a:r>
            <a:r>
              <a:rPr lang="zh-CN" altLang="en-US" sz="32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+mn-ea"/>
              </a:rPr>
              <a:t>事故案例，事故分析</a:t>
            </a:r>
            <a:endParaRPr lang="zh-CN" altLang="en-US" sz="3200" spc="300" dirty="0">
              <a:solidFill>
                <a:srgbClr val="F5A21B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  <a:p>
            <a:pPr fontAlgn="auto">
              <a:spcAft>
                <a:spcPts val="3000"/>
              </a:spcAft>
            </a:pPr>
            <a:r>
              <a:rPr lang="en-US" altLang="zh-CN" sz="32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4.</a:t>
            </a:r>
            <a:r>
              <a:rPr lang="zh-CN" altLang="en-US" sz="32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应急处置</a:t>
            </a:r>
            <a:r>
              <a:rPr lang="zh-CN" altLang="en-US" sz="3200" spc="300" dirty="0">
                <a:solidFill>
                  <a:srgbClr val="F5A21B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方式</a:t>
            </a:r>
            <a:endParaRPr lang="zh-CN" altLang="en-US" sz="3200" spc="300" dirty="0">
              <a:solidFill>
                <a:srgbClr val="F5A21B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 rot="0">
            <a:off x="2603341" y="4327059"/>
            <a:ext cx="1294747" cy="2016276"/>
            <a:chOff x="402" y="6764"/>
            <a:chExt cx="2207" cy="3513"/>
          </a:xfrm>
        </p:grpSpPr>
        <p:sp>
          <p:nvSpPr>
            <p:cNvPr id="44" name="任意多边形 31"/>
            <p:cNvSpPr/>
            <p:nvPr>
              <p:custDataLst>
                <p:tags r:id="rId3"/>
              </p:custDataLst>
            </p:nvPr>
          </p:nvSpPr>
          <p:spPr bwMode="auto">
            <a:xfrm>
              <a:off x="405" y="6764"/>
              <a:ext cx="2204" cy="3513"/>
            </a:xfrm>
            <a:custGeom>
              <a:avLst/>
              <a:gdLst>
                <a:gd name="T0" fmla="*/ 2271713 w 21600"/>
                <a:gd name="T1" fmla="*/ 3620294 h 21600"/>
                <a:gd name="T2" fmla="*/ 2271713 w 21600"/>
                <a:gd name="T3" fmla="*/ 3620294 h 21600"/>
                <a:gd name="T4" fmla="*/ 2271713 w 21600"/>
                <a:gd name="T5" fmla="*/ 3620294 h 21600"/>
                <a:gd name="T6" fmla="*/ 2271713 w 21600"/>
                <a:gd name="T7" fmla="*/ 36202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任意多边形 32"/>
            <p:cNvSpPr/>
            <p:nvPr>
              <p:custDataLst>
                <p:tags r:id="rId4"/>
              </p:custDataLst>
            </p:nvPr>
          </p:nvSpPr>
          <p:spPr bwMode="auto">
            <a:xfrm>
              <a:off x="402" y="9257"/>
              <a:ext cx="1540" cy="1017"/>
            </a:xfrm>
            <a:custGeom>
              <a:avLst/>
              <a:gdLst>
                <a:gd name="T0" fmla="*/ 1587500 w 21600"/>
                <a:gd name="T1" fmla="*/ 1047750 h 21600"/>
                <a:gd name="T2" fmla="*/ 1587500 w 21600"/>
                <a:gd name="T3" fmla="*/ 1047750 h 21600"/>
                <a:gd name="T4" fmla="*/ 1587500 w 21600"/>
                <a:gd name="T5" fmla="*/ 1047750 h 21600"/>
                <a:gd name="T6" fmla="*/ 1587500 w 21600"/>
                <a:gd name="T7" fmla="*/ 1047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74AD">
                <a:lumMod val="75000"/>
              </a:srgbClr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任意多边形 33"/>
            <p:cNvSpPr/>
            <p:nvPr>
              <p:custDataLst>
                <p:tags r:id="rId5"/>
              </p:custDataLst>
            </p:nvPr>
          </p:nvSpPr>
          <p:spPr bwMode="auto">
            <a:xfrm flipH="1">
              <a:off x="405" y="8822"/>
              <a:ext cx="2204" cy="1455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74AD"/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任意多边形 34"/>
            <p:cNvSpPr/>
            <p:nvPr>
              <p:custDataLst>
                <p:tags r:id="rId6"/>
              </p:custDataLst>
            </p:nvPr>
          </p:nvSpPr>
          <p:spPr bwMode="auto">
            <a:xfrm>
              <a:off x="555" y="6858"/>
              <a:ext cx="1904" cy="1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Autofit/>
            </a:bodyPr>
            <a:p>
              <a:pPr marL="0" lv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en-US" altLang="zh-CN" sz="2000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塌陷</a:t>
              </a:r>
              <a:endParaRPr lang="en-US" altLang="zh-CN" sz="2000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0" lv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en-US" altLang="zh-CN" sz="2000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下沉</a:t>
              </a:r>
              <a:endParaRPr lang="en-US" altLang="zh-CN" sz="2000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任意多边形 35"/>
            <p:cNvSpPr/>
            <p:nvPr>
              <p:custDataLst>
                <p:tags r:id="rId7"/>
              </p:custDataLst>
            </p:nvPr>
          </p:nvSpPr>
          <p:spPr bwMode="auto">
            <a:xfrm>
              <a:off x="555" y="9711"/>
              <a:ext cx="1904" cy="50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Autofit/>
            </a:bodyPr>
            <a:p>
              <a:pPr algn="ctr" defTabSz="583565">
                <a:lnSpc>
                  <a:spcPct val="120000"/>
                </a:lnSpc>
                <a:defRPr/>
              </a:pPr>
              <a:r>
                <a:rPr lang="en-US" altLang="zh-CN" b="1" spc="15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土体</a:t>
              </a:r>
              <a:endParaRPr lang="en-US" altLang="zh-CN" b="1" spc="1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rot="0">
            <a:off x="3940309" y="4327059"/>
            <a:ext cx="1295334" cy="2016276"/>
            <a:chOff x="2681" y="6764"/>
            <a:chExt cx="2208" cy="3513"/>
          </a:xfrm>
        </p:grpSpPr>
        <p:sp>
          <p:nvSpPr>
            <p:cNvPr id="52" name="任意多边形 25"/>
            <p:cNvSpPr/>
            <p:nvPr>
              <p:custDataLst>
                <p:tags r:id="rId8"/>
              </p:custDataLst>
            </p:nvPr>
          </p:nvSpPr>
          <p:spPr bwMode="auto">
            <a:xfrm>
              <a:off x="2684" y="6764"/>
              <a:ext cx="2204" cy="3513"/>
            </a:xfrm>
            <a:custGeom>
              <a:avLst/>
              <a:gdLst>
                <a:gd name="T0" fmla="*/ 2271713 w 21600"/>
                <a:gd name="T1" fmla="*/ 3620294 h 21600"/>
                <a:gd name="T2" fmla="*/ 2271713 w 21600"/>
                <a:gd name="T3" fmla="*/ 3620294 h 21600"/>
                <a:gd name="T4" fmla="*/ 2271713 w 21600"/>
                <a:gd name="T5" fmla="*/ 3620294 h 21600"/>
                <a:gd name="T6" fmla="*/ 2271713 w 21600"/>
                <a:gd name="T7" fmla="*/ 36202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任意多边形 26"/>
            <p:cNvSpPr/>
            <p:nvPr>
              <p:custDataLst>
                <p:tags r:id="rId9"/>
              </p:custDataLst>
            </p:nvPr>
          </p:nvSpPr>
          <p:spPr bwMode="auto">
            <a:xfrm>
              <a:off x="2681" y="9257"/>
              <a:ext cx="1540" cy="1017"/>
            </a:xfrm>
            <a:custGeom>
              <a:avLst/>
              <a:gdLst>
                <a:gd name="T0" fmla="*/ 1587500 w 21600"/>
                <a:gd name="T1" fmla="*/ 1047750 h 21600"/>
                <a:gd name="T2" fmla="*/ 1587500 w 21600"/>
                <a:gd name="T3" fmla="*/ 1047750 h 21600"/>
                <a:gd name="T4" fmla="*/ 1587500 w 21600"/>
                <a:gd name="T5" fmla="*/ 1047750 h 21600"/>
                <a:gd name="T6" fmla="*/ 1587500 w 21600"/>
                <a:gd name="T7" fmla="*/ 1047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8DB">
                <a:lumMod val="75000"/>
              </a:srgbClr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任意多边形 27"/>
            <p:cNvSpPr/>
            <p:nvPr>
              <p:custDataLst>
                <p:tags r:id="rId10"/>
              </p:custDataLst>
            </p:nvPr>
          </p:nvSpPr>
          <p:spPr bwMode="auto">
            <a:xfrm flipH="1">
              <a:off x="2684" y="8822"/>
              <a:ext cx="2204" cy="1455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98DB"/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7" name="任意多边形 28"/>
            <p:cNvSpPr/>
            <p:nvPr>
              <p:custDataLst>
                <p:tags r:id="rId11"/>
              </p:custDataLst>
            </p:nvPr>
          </p:nvSpPr>
          <p:spPr bwMode="auto">
            <a:xfrm>
              <a:off x="2683" y="6913"/>
              <a:ext cx="2206" cy="17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Autofit/>
            </a:bodyPr>
            <a:p>
              <a:pPr marL="0" lv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en-US" altLang="zh-CN" sz="2000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机械开挖</a:t>
              </a:r>
              <a:endParaRPr lang="en-US" altLang="zh-CN" sz="2000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0" lv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zh-CN" altLang="en-US" sz="2000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清表</a:t>
              </a:r>
              <a:endParaRPr lang="zh-CN" altLang="en-US" sz="2000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任意多边形 29"/>
            <p:cNvSpPr/>
            <p:nvPr>
              <p:custDataLst>
                <p:tags r:id="rId12"/>
              </p:custDataLst>
            </p:nvPr>
          </p:nvSpPr>
          <p:spPr bwMode="auto">
            <a:xfrm>
              <a:off x="2834" y="9711"/>
              <a:ext cx="1904" cy="50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Autofit/>
            </a:bodyPr>
            <a:p>
              <a:pPr algn="ctr" defTabSz="583565">
                <a:lnSpc>
                  <a:spcPct val="120000"/>
                </a:lnSpc>
                <a:defRPr/>
              </a:pPr>
              <a:r>
                <a:rPr lang="zh-CN" altLang="en-US" b="1" spc="3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+mj-cs"/>
                </a:rPr>
                <a:t>施工</a:t>
              </a:r>
              <a:endParaRPr lang="zh-CN" altLang="en-US" b="1" spc="3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 rot="0">
            <a:off x="5209314" y="4326517"/>
            <a:ext cx="1466050" cy="2017900"/>
            <a:chOff x="4845" y="6763"/>
            <a:chExt cx="2499" cy="3516"/>
          </a:xfrm>
        </p:grpSpPr>
        <p:sp>
          <p:nvSpPr>
            <p:cNvPr id="61" name="任意多边形 19"/>
            <p:cNvSpPr/>
            <p:nvPr>
              <p:custDataLst>
                <p:tags r:id="rId13"/>
              </p:custDataLst>
            </p:nvPr>
          </p:nvSpPr>
          <p:spPr bwMode="auto">
            <a:xfrm>
              <a:off x="4962" y="6763"/>
              <a:ext cx="2204" cy="3513"/>
            </a:xfrm>
            <a:custGeom>
              <a:avLst/>
              <a:gdLst>
                <a:gd name="T0" fmla="*/ 2271713 w 21600"/>
                <a:gd name="T1" fmla="*/ 3620294 h 21600"/>
                <a:gd name="T2" fmla="*/ 2271713 w 21600"/>
                <a:gd name="T3" fmla="*/ 3620294 h 21600"/>
                <a:gd name="T4" fmla="*/ 2271713 w 21600"/>
                <a:gd name="T5" fmla="*/ 3620294 h 21600"/>
                <a:gd name="T6" fmla="*/ 2271713 w 21600"/>
                <a:gd name="T7" fmla="*/ 36202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任意多边形 20"/>
            <p:cNvSpPr/>
            <p:nvPr>
              <p:custDataLst>
                <p:tags r:id="rId14"/>
              </p:custDataLst>
            </p:nvPr>
          </p:nvSpPr>
          <p:spPr bwMode="auto">
            <a:xfrm>
              <a:off x="4959" y="9255"/>
              <a:ext cx="1540" cy="1017"/>
            </a:xfrm>
            <a:custGeom>
              <a:avLst/>
              <a:gdLst>
                <a:gd name="T0" fmla="*/ 1587500 w 21600"/>
                <a:gd name="T1" fmla="*/ 1047750 h 21600"/>
                <a:gd name="T2" fmla="*/ 1587500 w 21600"/>
                <a:gd name="T3" fmla="*/ 1047750 h 21600"/>
                <a:gd name="T4" fmla="*/ 1587500 w 21600"/>
                <a:gd name="T5" fmla="*/ 1047750 h 21600"/>
                <a:gd name="T6" fmla="*/ 1587500 w 21600"/>
                <a:gd name="T7" fmla="*/ 1047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A3AA">
                <a:lumMod val="75000"/>
              </a:srgbClr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任意多边形 21"/>
            <p:cNvSpPr/>
            <p:nvPr>
              <p:custDataLst>
                <p:tags r:id="rId15"/>
              </p:custDataLst>
            </p:nvPr>
          </p:nvSpPr>
          <p:spPr bwMode="auto">
            <a:xfrm flipH="1">
              <a:off x="4962" y="8824"/>
              <a:ext cx="2204" cy="1455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A3AA"/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任意多边形 22"/>
            <p:cNvSpPr/>
            <p:nvPr>
              <p:custDataLst>
                <p:tags r:id="rId16"/>
              </p:custDataLst>
            </p:nvPr>
          </p:nvSpPr>
          <p:spPr bwMode="auto">
            <a:xfrm>
              <a:off x="4845" y="6857"/>
              <a:ext cx="2499" cy="187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Autofit/>
            </a:bodyPr>
            <a:p>
              <a:pPr marL="0" lv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en-US" altLang="zh-CN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深</a:t>
              </a:r>
              <a:r>
                <a:rPr lang="zh-CN" altLang="en-US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根</a:t>
              </a:r>
              <a:r>
                <a:rPr lang="en-US" altLang="zh-CN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植物</a:t>
              </a:r>
              <a:endParaRPr lang="en-US" altLang="zh-CN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0" lv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zh-CN" altLang="en-US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建</a:t>
              </a:r>
              <a:r>
                <a:rPr lang="en-US" altLang="zh-CN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(构)筑物</a:t>
              </a:r>
              <a:endParaRPr lang="en-US" altLang="zh-CN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72" name="任意多边形 23"/>
            <p:cNvSpPr/>
            <p:nvPr>
              <p:custDataLst>
                <p:tags r:id="rId17"/>
              </p:custDataLst>
            </p:nvPr>
          </p:nvSpPr>
          <p:spPr bwMode="auto">
            <a:xfrm>
              <a:off x="5112" y="9709"/>
              <a:ext cx="1904" cy="50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Autofit/>
            </a:bodyPr>
            <a:p>
              <a:pPr algn="ctr" defTabSz="583565">
                <a:lnSpc>
                  <a:spcPct val="120000"/>
                </a:lnSpc>
                <a:defRPr/>
              </a:pPr>
              <a:r>
                <a:rPr lang="zh-CN" altLang="en-US" b="1" spc="3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+mj-cs"/>
                </a:rPr>
                <a:t>占压</a:t>
              </a:r>
              <a:endParaRPr lang="zh-CN" altLang="en-US" b="1" spc="3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 rot="0">
            <a:off x="6612618" y="4326517"/>
            <a:ext cx="1294747" cy="2017900"/>
            <a:chOff x="7237" y="6763"/>
            <a:chExt cx="2207" cy="3516"/>
          </a:xfrm>
        </p:grpSpPr>
        <p:sp>
          <p:nvSpPr>
            <p:cNvPr id="76" name="任意多边形 13"/>
            <p:cNvSpPr/>
            <p:nvPr>
              <p:custDataLst>
                <p:tags r:id="rId18"/>
              </p:custDataLst>
            </p:nvPr>
          </p:nvSpPr>
          <p:spPr bwMode="auto">
            <a:xfrm>
              <a:off x="7237" y="9261"/>
              <a:ext cx="1540" cy="1017"/>
            </a:xfrm>
            <a:custGeom>
              <a:avLst/>
              <a:gdLst>
                <a:gd name="T0" fmla="*/ 1587500 w 21600"/>
                <a:gd name="T1" fmla="*/ 1048544 h 21600"/>
                <a:gd name="T2" fmla="*/ 1587500 w 21600"/>
                <a:gd name="T3" fmla="*/ 1048544 h 21600"/>
                <a:gd name="T4" fmla="*/ 1587500 w 21600"/>
                <a:gd name="T5" fmla="*/ 1048544 h 21600"/>
                <a:gd name="T6" fmla="*/ 1587500 w 21600"/>
                <a:gd name="T7" fmla="*/ 10485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A35B">
                <a:lumMod val="75000"/>
              </a:srgbClr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7" name="任意多边形 14"/>
            <p:cNvSpPr/>
            <p:nvPr>
              <p:custDataLst>
                <p:tags r:id="rId19"/>
              </p:custDataLst>
            </p:nvPr>
          </p:nvSpPr>
          <p:spPr bwMode="auto">
            <a:xfrm>
              <a:off x="7240" y="6763"/>
              <a:ext cx="2204" cy="3512"/>
            </a:xfrm>
            <a:custGeom>
              <a:avLst/>
              <a:gdLst>
                <a:gd name="T0" fmla="*/ 2270919 w 21600"/>
                <a:gd name="T1" fmla="*/ 3619500 h 21600"/>
                <a:gd name="T2" fmla="*/ 2270919 w 21600"/>
                <a:gd name="T3" fmla="*/ 3619500 h 21600"/>
                <a:gd name="T4" fmla="*/ 2270919 w 21600"/>
                <a:gd name="T5" fmla="*/ 3619500 h 21600"/>
                <a:gd name="T6" fmla="*/ 2270919 w 21600"/>
                <a:gd name="T7" fmla="*/ 36195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8" name="任意多边形 15"/>
            <p:cNvSpPr/>
            <p:nvPr>
              <p:custDataLst>
                <p:tags r:id="rId20"/>
              </p:custDataLst>
            </p:nvPr>
          </p:nvSpPr>
          <p:spPr bwMode="auto">
            <a:xfrm flipH="1">
              <a:off x="7239" y="8824"/>
              <a:ext cx="2204" cy="1455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A35B"/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9" name="任意多边形 16"/>
            <p:cNvSpPr/>
            <p:nvPr>
              <p:custDataLst>
                <p:tags r:id="rId21"/>
              </p:custDataLst>
            </p:nvPr>
          </p:nvSpPr>
          <p:spPr bwMode="auto">
            <a:xfrm>
              <a:off x="7390" y="7091"/>
              <a:ext cx="1904" cy="16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Autofit/>
            </a:bodyPr>
            <a:p>
              <a:pPr marL="0" lv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en-US" altLang="zh-CN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燃气异味</a:t>
              </a:r>
              <a:endParaRPr lang="en-US" altLang="zh-CN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0" lv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en-US" altLang="zh-CN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树草枯萎</a:t>
              </a:r>
              <a:endParaRPr lang="en-US" altLang="zh-CN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0" lv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en-US" altLang="zh-CN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泄漏声响</a:t>
              </a:r>
              <a:endParaRPr lang="en-US" altLang="zh-CN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0" name="任意多边形 17"/>
            <p:cNvSpPr/>
            <p:nvPr>
              <p:custDataLst>
                <p:tags r:id="rId22"/>
              </p:custDataLst>
            </p:nvPr>
          </p:nvSpPr>
          <p:spPr bwMode="auto">
            <a:xfrm>
              <a:off x="7389" y="9712"/>
              <a:ext cx="1904" cy="50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Autofit/>
            </a:bodyPr>
            <a:p>
              <a:pPr algn="ctr" defTabSz="583565">
                <a:lnSpc>
                  <a:spcPct val="120000"/>
                </a:lnSpc>
                <a:defRPr/>
              </a:pPr>
              <a:r>
                <a:rPr lang="zh-CN" altLang="en-US" b="1" spc="3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+mj-cs"/>
                </a:rPr>
                <a:t>泄漏</a:t>
              </a:r>
              <a:endParaRPr lang="zh-CN" altLang="en-US" b="1" spc="3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 rot="0">
            <a:off x="7949044" y="4326517"/>
            <a:ext cx="1294747" cy="2017900"/>
            <a:chOff x="9515" y="6763"/>
            <a:chExt cx="2207" cy="3516"/>
          </a:xfrm>
        </p:grpSpPr>
        <p:sp>
          <p:nvSpPr>
            <p:cNvPr id="82" name="任意多边形 7"/>
            <p:cNvSpPr/>
            <p:nvPr>
              <p:custDataLst>
                <p:tags r:id="rId23"/>
              </p:custDataLst>
            </p:nvPr>
          </p:nvSpPr>
          <p:spPr bwMode="auto">
            <a:xfrm>
              <a:off x="9515" y="9261"/>
              <a:ext cx="1540" cy="1017"/>
            </a:xfrm>
            <a:custGeom>
              <a:avLst/>
              <a:gdLst>
                <a:gd name="T0" fmla="*/ 1587500 w 21600"/>
                <a:gd name="T1" fmla="*/ 1048544 h 21600"/>
                <a:gd name="T2" fmla="*/ 1587500 w 21600"/>
                <a:gd name="T3" fmla="*/ 1048544 h 21600"/>
                <a:gd name="T4" fmla="*/ 1587500 w 21600"/>
                <a:gd name="T5" fmla="*/ 1048544 h 21600"/>
                <a:gd name="T6" fmla="*/ 1587500 w 21600"/>
                <a:gd name="T7" fmla="*/ 10485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>
                <a:lumMod val="75000"/>
              </a:srgbClr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3" name="任意多边形 8"/>
            <p:cNvSpPr/>
            <p:nvPr>
              <p:custDataLst>
                <p:tags r:id="rId24"/>
              </p:custDataLst>
            </p:nvPr>
          </p:nvSpPr>
          <p:spPr bwMode="auto">
            <a:xfrm>
              <a:off x="9518" y="6763"/>
              <a:ext cx="2204" cy="3512"/>
            </a:xfrm>
            <a:custGeom>
              <a:avLst/>
              <a:gdLst>
                <a:gd name="T0" fmla="*/ 2270919 w 21600"/>
                <a:gd name="T1" fmla="*/ 3619500 h 21600"/>
                <a:gd name="T2" fmla="*/ 2270919 w 21600"/>
                <a:gd name="T3" fmla="*/ 3619500 h 21600"/>
                <a:gd name="T4" fmla="*/ 2270919 w 21600"/>
                <a:gd name="T5" fmla="*/ 3619500 h 21600"/>
                <a:gd name="T6" fmla="*/ 2270919 w 21600"/>
                <a:gd name="T7" fmla="*/ 36195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" name="任意多边形 9"/>
            <p:cNvSpPr/>
            <p:nvPr>
              <p:custDataLst>
                <p:tags r:id="rId25"/>
              </p:custDataLst>
            </p:nvPr>
          </p:nvSpPr>
          <p:spPr bwMode="auto">
            <a:xfrm flipH="1">
              <a:off x="9517" y="8824"/>
              <a:ext cx="2204" cy="1455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>
                <a:lumMod val="100000"/>
              </a:srgbClr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9667" y="7091"/>
              <a:ext cx="1905" cy="3129"/>
              <a:chOff x="9667" y="7091"/>
              <a:chExt cx="1905" cy="3129"/>
            </a:xfrm>
          </p:grpSpPr>
          <p:sp>
            <p:nvSpPr>
              <p:cNvPr id="86" name="任意多边形 10"/>
              <p:cNvSpPr/>
              <p:nvPr>
                <p:custDataLst>
                  <p:tags r:id="rId26"/>
                </p:custDataLst>
              </p:nvPr>
            </p:nvSpPr>
            <p:spPr bwMode="auto">
              <a:xfrm>
                <a:off x="9668" y="7091"/>
                <a:ext cx="1904" cy="187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wrap="square" lIns="50625" tIns="26325" rIns="50625" bIns="26325" anchor="ctr">
                <a:noAutofit/>
              </a:bodyPr>
              <a:p>
                <a:pPr marL="0" lvl="0" indent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7000"/>
                  <a:defRPr/>
                </a:pPr>
                <a:r>
                  <a:rPr lang="en-US" altLang="zh-CN" b="1" spc="15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损坏</a:t>
                </a:r>
                <a:endParaRPr lang="en-US" altLang="zh-CN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marL="0" lvl="0" indent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7000"/>
                  <a:defRPr/>
                </a:pPr>
                <a:r>
                  <a:rPr lang="en-US" altLang="zh-CN" b="1" spc="15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丢失</a:t>
                </a:r>
                <a:endParaRPr lang="en-US" altLang="zh-CN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marL="0" lvl="0" indent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7000"/>
                  <a:defRPr/>
                </a:pPr>
                <a:r>
                  <a:rPr lang="zh-CN" altLang="en-US" b="1" spc="15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绿化遮挡</a:t>
                </a:r>
                <a:endParaRPr lang="zh-CN" altLang="en-US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marL="0" lvl="0" indent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ct val="27000"/>
                  <a:defRPr/>
                </a:pPr>
                <a:r>
                  <a:rPr lang="zh-CN" altLang="en-US" b="1" spc="15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施工拆除</a:t>
                </a:r>
                <a:endParaRPr lang="zh-CN" altLang="en-US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7" name="任意多边形 11"/>
              <p:cNvSpPr/>
              <p:nvPr>
                <p:custDataLst>
                  <p:tags r:id="rId27"/>
                </p:custDataLst>
              </p:nvPr>
            </p:nvSpPr>
            <p:spPr bwMode="auto">
              <a:xfrm>
                <a:off x="9667" y="9712"/>
                <a:ext cx="1904" cy="50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wrap="square" lIns="50625" tIns="26325" rIns="50625" bIns="26325" anchor="ctr">
                <a:noAutofit/>
              </a:bodyPr>
              <a:p>
                <a:pPr algn="ctr" defTabSz="583565">
                  <a:lnSpc>
                    <a:spcPct val="120000"/>
                  </a:lnSpc>
                  <a:defRPr/>
                </a:pPr>
                <a:r>
                  <a:rPr lang="zh-CN" altLang="en-US" b="1" spc="30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  <a:cs typeface="+mj-cs"/>
                  </a:rPr>
                  <a:t>标识</a:t>
                </a:r>
                <a:endParaRPr lang="zh-CN" altLang="en-US" b="1" spc="3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+mj-cs"/>
                </a:endParaRPr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 rot="0">
            <a:off x="9283846" y="4325435"/>
            <a:ext cx="1351066" cy="2017900"/>
            <a:chOff x="11791" y="6761"/>
            <a:chExt cx="2303" cy="3516"/>
          </a:xfrm>
        </p:grpSpPr>
        <p:sp>
          <p:nvSpPr>
            <p:cNvPr id="89" name="任意多边形 7"/>
            <p:cNvSpPr/>
            <p:nvPr>
              <p:custDataLst>
                <p:tags r:id="rId28"/>
              </p:custDataLst>
            </p:nvPr>
          </p:nvSpPr>
          <p:spPr bwMode="auto">
            <a:xfrm>
              <a:off x="11791" y="9260"/>
              <a:ext cx="1540" cy="1017"/>
            </a:xfrm>
            <a:custGeom>
              <a:avLst/>
              <a:gdLst>
                <a:gd name="T0" fmla="*/ 1587500 w 21600"/>
                <a:gd name="T1" fmla="*/ 1048544 h 21600"/>
                <a:gd name="T2" fmla="*/ 1587500 w 21600"/>
                <a:gd name="T3" fmla="*/ 1048544 h 21600"/>
                <a:gd name="T4" fmla="*/ 1587500 w 21600"/>
                <a:gd name="T5" fmla="*/ 1048544 h 21600"/>
                <a:gd name="T6" fmla="*/ 1587500 w 21600"/>
                <a:gd name="T7" fmla="*/ 10485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0" name="任意多边形 8"/>
            <p:cNvSpPr/>
            <p:nvPr>
              <p:custDataLst>
                <p:tags r:id="rId29"/>
              </p:custDataLst>
            </p:nvPr>
          </p:nvSpPr>
          <p:spPr bwMode="auto">
            <a:xfrm>
              <a:off x="11794" y="6761"/>
              <a:ext cx="2204" cy="3512"/>
            </a:xfrm>
            <a:custGeom>
              <a:avLst/>
              <a:gdLst>
                <a:gd name="T0" fmla="*/ 2270919 w 21600"/>
                <a:gd name="T1" fmla="*/ 3619500 h 21600"/>
                <a:gd name="T2" fmla="*/ 2270919 w 21600"/>
                <a:gd name="T3" fmla="*/ 3619500 h 21600"/>
                <a:gd name="T4" fmla="*/ 2270919 w 21600"/>
                <a:gd name="T5" fmla="*/ 3619500 h 21600"/>
                <a:gd name="T6" fmla="*/ 2270919 w 21600"/>
                <a:gd name="T7" fmla="*/ 36195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1" name="任意多边形 9"/>
            <p:cNvSpPr/>
            <p:nvPr>
              <p:custDataLst>
                <p:tags r:id="rId30"/>
              </p:custDataLst>
            </p:nvPr>
          </p:nvSpPr>
          <p:spPr bwMode="auto">
            <a:xfrm flipH="1">
              <a:off x="11793" y="8822"/>
              <a:ext cx="2204" cy="1455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lIns="50625" tIns="26325" rIns="50625" bIns="26325" anchor="ctr">
              <a:normAutofit/>
            </a:bodyPr>
            <a:p>
              <a:pPr algn="ctr">
                <a:lnSpc>
                  <a:spcPct val="120000"/>
                </a:lnSpc>
              </a:pPr>
              <a:endParaRPr sz="105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2" name="任意多边形 10"/>
            <p:cNvSpPr/>
            <p:nvPr>
              <p:custDataLst>
                <p:tags r:id="rId31"/>
              </p:custDataLst>
            </p:nvPr>
          </p:nvSpPr>
          <p:spPr bwMode="auto">
            <a:xfrm>
              <a:off x="11944" y="6979"/>
              <a:ext cx="2150" cy="18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rmAutofit/>
            </a:bodyPr>
            <a:p>
              <a:pPr marL="0" lv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defRPr/>
              </a:pPr>
              <a:r>
                <a:rPr lang="en-US" altLang="zh-CN" sz="2000" b="1" spc="15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禁止焚烧</a:t>
              </a:r>
              <a:endParaRPr lang="en-US" altLang="zh-CN" sz="2000" b="1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3" name="任意多边形 11"/>
            <p:cNvSpPr/>
            <p:nvPr>
              <p:custDataLst>
                <p:tags r:id="rId32"/>
              </p:custDataLst>
            </p:nvPr>
          </p:nvSpPr>
          <p:spPr bwMode="auto">
            <a:xfrm>
              <a:off x="11943" y="9711"/>
              <a:ext cx="1904" cy="50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50625" tIns="26325" rIns="50625" bIns="26325" anchor="ctr">
              <a:noAutofit/>
            </a:bodyPr>
            <a:p>
              <a:pPr algn="ctr" defTabSz="583565">
                <a:lnSpc>
                  <a:spcPct val="120000"/>
                </a:lnSpc>
                <a:defRPr/>
              </a:pPr>
              <a:r>
                <a:rPr lang="zh-CN" altLang="en-US" b="1" spc="3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+mj-cs"/>
                </a:rPr>
                <a:t>明火</a:t>
              </a:r>
              <a:endParaRPr lang="zh-CN" altLang="en-US" b="1" spc="3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3321685" y="1144270"/>
            <a:ext cx="2282190" cy="2867025"/>
          </a:xfrm>
          <a:prstGeom prst="rect">
            <a:avLst/>
          </a:prstGeom>
          <a:blipFill rotWithShape="1">
            <a:blip r:embed="rId33"/>
            <a:stretch>
              <a:fillRect/>
            </a:stretch>
          </a:blipFill>
          <a:ln>
            <a:noFill/>
          </a:ln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500"/>
          </a:p>
        </p:txBody>
      </p:sp>
      <p:grpSp>
        <p:nvGrpSpPr>
          <p:cNvPr id="95" name="组合 94"/>
          <p:cNvGrpSpPr/>
          <p:nvPr/>
        </p:nvGrpSpPr>
        <p:grpSpPr>
          <a:xfrm rot="0">
            <a:off x="7004685" y="1144905"/>
            <a:ext cx="2614930" cy="2866390"/>
            <a:chOff x="1690" y="2677"/>
            <a:chExt cx="8206" cy="7405"/>
          </a:xfr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96" name="Picture 2" descr="H:\Camera\IMG20170120100420.jpg"/>
            <p:cNvPicPr>
              <a:picLocks noChangeAspect="1" noChangeArrowheads="1"/>
            </p:cNvPicPr>
            <p:nvPr/>
          </p:nvPicPr>
          <p:blipFill rotWithShape="1">
            <a:blip r:embed="rId34"/>
            <a:srcRect/>
            <a:stretch>
              <a:fillRect/>
            </a:stretch>
          </p:blipFill>
          <p:spPr bwMode="auto">
            <a:xfrm rot="10800000">
              <a:off x="1690" y="2677"/>
              <a:ext cx="5102" cy="3267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3" descr="H:\DCIM\Camera\IMG20170628171439.jpg"/>
            <p:cNvPicPr>
              <a:picLocks noChangeAspect="1" noChangeArrowheads="1"/>
            </p:cNvPicPr>
            <p:nvPr/>
          </p:nvPicPr>
          <p:blipFill rotWithShape="1">
            <a:blip r:embed="rId35"/>
            <a:srcRect/>
            <a:stretch>
              <a:fillRect/>
            </a:stretch>
          </p:blipFill>
          <p:spPr bwMode="auto">
            <a:xfrm>
              <a:off x="6778" y="2677"/>
              <a:ext cx="3118" cy="347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8" name="Picture 5"/>
            <p:cNvPicPr>
              <a:picLocks noChangeAspect="1" noChangeArrowheads="1"/>
            </p:cNvPicPr>
            <p:nvPr/>
          </p:nvPicPr>
          <p:blipFill rotWithShape="1">
            <a:blip r:embed="rId36"/>
            <a:srcRect/>
            <a:stretch>
              <a:fillRect/>
            </a:stretch>
          </p:blipFill>
          <p:spPr bwMode="auto">
            <a:xfrm>
              <a:off x="6778" y="6029"/>
              <a:ext cx="3118" cy="405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99" name="Picture 6" descr="F:\工作（黄建昆）\重要工作图片视频\手机其他照片\microMsg.1461226032075.jpg"/>
            <p:cNvPicPr>
              <a:picLocks noChangeAspect="1" noChangeArrowheads="1"/>
            </p:cNvPicPr>
            <p:nvPr/>
          </p:nvPicPr>
          <p:blipFill rotWithShape="1">
            <a:blip r:embed="rId37"/>
            <a:srcRect/>
            <a:stretch>
              <a:fillRect/>
            </a:stretch>
          </p:blipFill>
          <p:spPr bwMode="auto">
            <a:xfrm rot="5400000">
              <a:off x="2165" y="5469"/>
              <a:ext cx="4138" cy="508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0" name="圆角矩形 99"/>
          <p:cNvSpPr/>
          <p:nvPr/>
        </p:nvSpPr>
        <p:spPr>
          <a:xfrm>
            <a:off x="3321844" y="4037939"/>
            <a:ext cx="2282666" cy="229076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庭院管网</a:t>
            </a:r>
            <a:endParaRPr lang="zh-CN" alt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1" name="圆角矩形 100"/>
          <p:cNvSpPr/>
          <p:nvPr/>
        </p:nvSpPr>
        <p:spPr>
          <a:xfrm>
            <a:off x="6599873" y="4022090"/>
            <a:ext cx="3424555" cy="292735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zh-CN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管网附属设备、设施</a:t>
            </a:r>
            <a:endParaRPr lang="zh-CN" altLang="zh-CN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2450465" y="1409065"/>
            <a:ext cx="684530" cy="2751455"/>
          </a:xfrm>
          <a:prstGeom prst="round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小区庭院管及附属设施</a:t>
            </a:r>
            <a:endParaRPr lang="zh-CN" altLang="en-US" sz="1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3" name="文本框 12"/>
          <p:cNvSpPr txBox="1"/>
          <p:nvPr/>
        </p:nvSpPr>
        <p:spPr>
          <a:xfrm>
            <a:off x="781828" y="2226919"/>
            <a:ext cx="1478280" cy="710089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会检查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781828" y="3591534"/>
            <a:ext cx="1478280" cy="1523048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lvl="0" algn="ctr">
              <a:lnSpc>
                <a:spcPct val="90000"/>
              </a:lnSpc>
              <a:buClrTx/>
              <a:buSzTx/>
              <a:buFontTx/>
            </a:pPr>
            <a:r>
              <a:rPr lang="zh-CN" sz="2400" dirty="0">
                <a:latin typeface="Impact" panose="020B0806030902050204" pitchFamily="34" charset="0"/>
                <a:sym typeface="+mn-ea"/>
              </a:rPr>
              <a:t>检查对象和内容</a:t>
            </a:r>
            <a:endParaRPr lang="zh-CN" sz="2400" dirty="0">
              <a:latin typeface="Impact" panose="020B0806030902050204" pitchFamily="34" charset="0"/>
              <a:sym typeface="+mn-ea"/>
            </a:endParaRPr>
          </a:p>
        </p:txBody>
      </p:sp>
      <p:sp>
        <p:nvSpPr>
          <p:cNvPr id="41992" name="Text Box 13"/>
          <p:cNvSpPr txBox="1"/>
          <p:nvPr/>
        </p:nvSpPr>
        <p:spPr>
          <a:xfrm>
            <a:off x="2947512" y="502576"/>
            <a:ext cx="6573837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用气常识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掌握基本操作技能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文本框 12"/>
          <p:cNvSpPr txBox="1"/>
          <p:nvPr/>
        </p:nvSpPr>
        <p:spPr>
          <a:xfrm>
            <a:off x="781828" y="2869062"/>
            <a:ext cx="1478280" cy="710089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会维护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 descr="图片5"/>
          <p:cNvPicPr>
            <a:picLocks noChangeAspect="1"/>
          </p:cNvPicPr>
          <p:nvPr/>
        </p:nvPicPr>
        <p:blipFill>
          <a:blip r:embed="rId3"/>
          <a:srcRect l="15521" t="-718" r="12891" b="718"/>
          <a:stretch>
            <a:fillRect/>
          </a:stretch>
        </p:blipFill>
        <p:spPr>
          <a:xfrm>
            <a:off x="3120390" y="2199640"/>
            <a:ext cx="2035810" cy="1960245"/>
          </a:xfrm>
          <a:prstGeom prst="ellipse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 descr="潮牛开关手柄断裂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4935" y="2799715"/>
            <a:ext cx="1489075" cy="1333500"/>
          </a:xfrm>
          <a:prstGeom prst="ellipse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图片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635" y="3902075"/>
            <a:ext cx="1426845" cy="1489710"/>
          </a:xfrm>
          <a:prstGeom prst="ellipse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 descr="图片7"/>
          <p:cNvPicPr>
            <a:picLocks noChangeAspect="1"/>
          </p:cNvPicPr>
          <p:nvPr/>
        </p:nvPicPr>
        <p:blipFill>
          <a:blip r:embed="rId6"/>
          <a:srcRect l="9383" t="25018" r="45026" b="4276"/>
          <a:stretch>
            <a:fillRect/>
          </a:stretch>
        </p:blipFill>
        <p:spPr>
          <a:xfrm>
            <a:off x="4803140" y="1360170"/>
            <a:ext cx="1645920" cy="1610360"/>
          </a:xfrm>
          <a:prstGeom prst="ellipse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圆角矩形 8"/>
          <p:cNvSpPr/>
          <p:nvPr/>
        </p:nvSpPr>
        <p:spPr>
          <a:xfrm>
            <a:off x="6793230" y="1581785"/>
            <a:ext cx="3164840" cy="3857625"/>
          </a:xfrm>
          <a:prstGeom prst="roundRect">
            <a:avLst/>
          </a:prstGeom>
          <a:solidFill>
            <a:srgbClr val="FF9600"/>
          </a:solidFill>
          <a:ln>
            <a:solidFill>
              <a:srgbClr val="FF960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342900" lvl="1" indent="-342900" fontAlgn="auto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charset="0"/>
              <a:buChar char="u"/>
            </a:pPr>
            <a:r>
              <a:rPr lang="zh-CN" sz="2000" b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定期进行</a:t>
            </a:r>
            <a:r>
              <a:rPr lang="zh-CN" altLang="en-US" sz="2000" b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泄漏检查，及时发现，</a:t>
            </a:r>
            <a:r>
              <a:rPr sz="2000" b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及</a:t>
            </a:r>
            <a:r>
              <a:rPr lang="zh-CN" altLang="en-US" sz="2000" b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时维修。</a:t>
            </a:r>
            <a:endParaRPr lang="zh-CN" altLang="en-US" sz="2000" b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42900" lvl="1" indent="-342900" fontAlgn="auto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charset="0"/>
              <a:buChar char="u"/>
            </a:pPr>
            <a:r>
              <a:rPr lang="zh-CN" altLang="en-US" sz="2000" b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选用合适的燃气用具连接管。</a:t>
            </a:r>
            <a:endParaRPr lang="zh-CN" altLang="en-US" sz="2000" b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42900" lvl="1" indent="-342900" fontAlgn="auto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charset="0"/>
              <a:buChar char="u"/>
            </a:pPr>
            <a:r>
              <a:rPr sz="2000" b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管</a:t>
            </a:r>
            <a:r>
              <a:rPr lang="zh-CN" altLang="en-US" sz="2000" b="1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道和阀门设施定期除锈防腐，以保代养，保障管道阀门使用寿命。</a:t>
            </a:r>
            <a:endParaRPr lang="zh-CN" altLang="en-US" sz="2000" b="1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 descr="微信图片_20201026143018"/>
          <p:cNvPicPr>
            <a:picLocks noChangeAspect="1"/>
          </p:cNvPicPr>
          <p:nvPr/>
        </p:nvPicPr>
        <p:blipFill>
          <a:blip r:embed="rId7"/>
          <a:srcRect l="6350" t="7958" r="16920"/>
          <a:stretch>
            <a:fillRect/>
          </a:stretch>
        </p:blipFill>
        <p:spPr>
          <a:xfrm>
            <a:off x="3120390" y="3991610"/>
            <a:ext cx="1550670" cy="1489075"/>
          </a:xfrm>
          <a:prstGeom prst="ellipse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992" name="Text Box 13"/>
          <p:cNvSpPr txBox="1"/>
          <p:nvPr/>
        </p:nvSpPr>
        <p:spPr>
          <a:xfrm>
            <a:off x="2947512" y="502576"/>
            <a:ext cx="6573837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用气常识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掌握基本操作技能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8" descr="微信图片_201903131327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1547" y="896509"/>
            <a:ext cx="5184347" cy="5191119"/>
          </a:xfrm>
          <a:prstGeom prst="rect">
            <a:avLst/>
          </a:prstGeom>
        </p:spPr>
      </p:pic>
      <p:pic>
        <p:nvPicPr>
          <p:cNvPr id="9" name="图片 9" descr="微信图片_201903131327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327" y="896509"/>
            <a:ext cx="5164876" cy="521313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2249222" y="2609951"/>
            <a:ext cx="1340954" cy="973546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EF4EC"/>
                </a:soli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 defTabSz="91694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427642" y="2609951"/>
            <a:ext cx="1340954" cy="973546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EF4EC"/>
                </a:soli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 defTabSz="91694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" name="Picture 2" descr="F:\何秋艳\工作\CDR\未标题-1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28" y="551543"/>
            <a:ext cx="1873101" cy="66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-9525" y="1674495"/>
            <a:ext cx="12201525" cy="3874135"/>
          </a:xfrm>
          <a:prstGeom prst="rect">
            <a:avLst/>
          </a:prstGeom>
          <a:solidFill>
            <a:srgbClr val="EC91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 b="1"/>
          </a:p>
        </p:txBody>
      </p:sp>
      <p:sp>
        <p:nvSpPr>
          <p:cNvPr id="7" name="文本框 6"/>
          <p:cNvSpPr txBox="1"/>
          <p:nvPr/>
        </p:nvSpPr>
        <p:spPr>
          <a:xfrm>
            <a:off x="2180273" y="3796665"/>
            <a:ext cx="26530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重大案例回顾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72130" y="2541270"/>
            <a:ext cx="869315" cy="9118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600">
                <a:solidFill>
                  <a:srgbClr val="EC9134"/>
                </a:solidFill>
                <a:latin typeface="黑体" panose="02010609060101010101" charset="-122"/>
                <a:ea typeface="黑体" panose="02010609060101010101" charset="-122"/>
              </a:rPr>
              <a:t>3</a:t>
            </a:r>
            <a:endParaRPr lang="en-US" altLang="zh-CN" sz="3600">
              <a:solidFill>
                <a:srgbClr val="EC9134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95158" y="4380230"/>
            <a:ext cx="32232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chemeClr val="bg1"/>
                </a:solidFill>
                <a:latin typeface="Times New Roman" panose="02020603050405020304" charset="0"/>
                <a:ea typeface="华文仿宋" panose="02010600040101010101" charset="-122"/>
                <a:cs typeface="Times New Roman" panose="02020603050405020304" charset="0"/>
              </a:rPr>
              <a:t>Major case review</a:t>
            </a:r>
            <a:endParaRPr lang="zh-CN" altLang="en-US" sz="3200">
              <a:solidFill>
                <a:schemeClr val="bg1"/>
              </a:solidFill>
              <a:latin typeface="Times New Roman" panose="02020603050405020304" charset="0"/>
              <a:ea typeface="华文仿宋" panose="02010600040101010101" charset="-122"/>
              <a:cs typeface="Times New Roman" panose="0202060305040502030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448550" y="1776095"/>
            <a:ext cx="3662045" cy="364363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161925" cap="sq" cmpd="sng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5334000" y="1385570"/>
            <a:ext cx="4008120" cy="4692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 fontAlgn="auto">
              <a:lnSpc>
                <a:spcPts val="55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时间：</a:t>
            </a:r>
            <a:r>
              <a:rPr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2017年7月21日8时32分</a:t>
            </a:r>
            <a:endParaRPr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fontAlgn="auto">
              <a:lnSpc>
                <a:spcPts val="55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地点：浙江省杭州市西湖区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fontAlgn="auto">
              <a:lnSpc>
                <a:spcPts val="55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伤亡：</a:t>
            </a:r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人遇难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44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人受伤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285750" indent="-285750"/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11480" y="1277620"/>
            <a:ext cx="4707255" cy="4656455"/>
          </a:xfrm>
          <a:prstGeom prst="ellipse">
            <a:avLst/>
          </a:prstGeom>
          <a:solidFill>
            <a:schemeClr val="bg1"/>
          </a:solidFill>
          <a:ln>
            <a:solidFill>
              <a:srgbClr val="EC91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449580" y="1312545"/>
            <a:ext cx="4608195" cy="4558665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1992" name="Text Box 13"/>
          <p:cNvSpPr txBox="1"/>
          <p:nvPr/>
        </p:nvSpPr>
        <p:spPr>
          <a:xfrm>
            <a:off x="2947512" y="477176"/>
            <a:ext cx="65738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重大案例回顾</a:t>
            </a:r>
            <a:r>
              <a:rPr lang="zh-CN" altLang="en-US" sz="24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杭州市桐庐野鱼馆燃气爆燃事故</a:t>
            </a:r>
            <a:r>
              <a:rPr lang="en-US" altLang="zh-CN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动作按钮: 影片 3">
            <a:hlinkClick r:id="rId4" tooltip="" action="ppaction://hlinkfile"/>
          </p:cNvPr>
          <p:cNvSpPr/>
          <p:nvPr/>
        </p:nvSpPr>
        <p:spPr>
          <a:xfrm>
            <a:off x="10899140" y="5934075"/>
            <a:ext cx="621665" cy="470535"/>
          </a:xfrm>
          <a:prstGeom prst="actionButtonMovie">
            <a:avLst/>
          </a:prstGeom>
          <a:noFill/>
          <a:ln>
            <a:solidFill>
              <a:srgbClr val="EC913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6863080" y="3554095"/>
            <a:ext cx="11163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遭遇</a:t>
            </a:r>
            <a:r>
              <a: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明火</a:t>
            </a:r>
            <a:endParaRPr lang="zh-CN" altLang="en-US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流程图: 可选过程 5"/>
          <p:cNvSpPr/>
          <p:nvPr/>
        </p:nvSpPr>
        <p:spPr>
          <a:xfrm>
            <a:off x="5288280" y="968375"/>
            <a:ext cx="1832610" cy="923925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橡胶管道</a:t>
            </a:r>
            <a:r>
              <a:rPr lang="zh-CN" altLang="en-US" sz="2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老化</a:t>
            </a:r>
            <a:endParaRPr lang="zh-CN" altLang="en-US" sz="2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6198553" y="1890395"/>
            <a:ext cx="12065" cy="61912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854825" y="2024380"/>
            <a:ext cx="11328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持续</a:t>
            </a:r>
            <a:r>
              <a: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高温</a:t>
            </a:r>
            <a:endParaRPr lang="zh-CN" altLang="en-US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" name="流程图: 可选过程 10"/>
          <p:cNvSpPr/>
          <p:nvPr/>
        </p:nvSpPr>
        <p:spPr>
          <a:xfrm>
            <a:off x="5289550" y="2510790"/>
            <a:ext cx="1831975" cy="923925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天然气</a:t>
            </a:r>
            <a:r>
              <a:rPr lang="zh-CN" altLang="en-US" sz="2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泄漏</a:t>
            </a:r>
            <a:endParaRPr lang="zh-CN" altLang="en-US" sz="2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流程图: 可选过程 14"/>
          <p:cNvSpPr/>
          <p:nvPr/>
        </p:nvSpPr>
        <p:spPr>
          <a:xfrm>
            <a:off x="5288915" y="4040505"/>
            <a:ext cx="1833245" cy="923925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发生爆炸</a:t>
            </a:r>
            <a:endParaRPr lang="zh-CN" altLang="en-US" sz="2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流程图: 可选过程 15"/>
          <p:cNvSpPr/>
          <p:nvPr/>
        </p:nvSpPr>
        <p:spPr>
          <a:xfrm>
            <a:off x="5289550" y="5555615"/>
            <a:ext cx="1833245" cy="923925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发生</a:t>
            </a:r>
            <a:r>
              <a:rPr lang="zh-CN" altLang="en-US" sz="2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二次爆炸</a:t>
            </a:r>
            <a:endParaRPr lang="zh-CN" altLang="en-US" sz="2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本框 12"/>
          <p:cNvSpPr txBox="1"/>
          <p:nvPr/>
        </p:nvSpPr>
        <p:spPr>
          <a:xfrm>
            <a:off x="1419860" y="2355850"/>
            <a:ext cx="1770380" cy="2213610"/>
          </a:xfrm>
          <a:prstGeom prst="rect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algn="ctr" defTabSz="91694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事故</a:t>
            </a:r>
            <a:endParaRPr lang="zh-CN" sz="2400" dirty="0">
              <a:latin typeface="Impact" panose="020B0806030902050204" pitchFamily="34" charset="0"/>
            </a:endParaRPr>
          </a:p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直接</a:t>
            </a:r>
            <a:endParaRPr lang="zh-CN" sz="2400" dirty="0">
              <a:latin typeface="Impact" panose="020B0806030902050204" pitchFamily="34" charset="0"/>
            </a:endParaRPr>
          </a:p>
          <a:p>
            <a:pPr>
              <a:lnSpc>
                <a:spcPct val="90000"/>
              </a:lnSpc>
            </a:pPr>
            <a:r>
              <a:rPr lang="zh-CN" sz="2400" dirty="0">
                <a:latin typeface="Impact" panose="020B0806030902050204" pitchFamily="34" charset="0"/>
              </a:rPr>
              <a:t>原因</a:t>
            </a:r>
            <a:endParaRPr lang="zh-CN" sz="2400" dirty="0">
              <a:latin typeface="Impact" panose="020B0806030902050204" pitchFamily="34" charset="0"/>
            </a:endParaRPr>
          </a:p>
        </p:txBody>
      </p:sp>
      <p:sp>
        <p:nvSpPr>
          <p:cNvPr id="41992" name="Text Box 13"/>
          <p:cNvSpPr txBox="1"/>
          <p:nvPr/>
        </p:nvSpPr>
        <p:spPr>
          <a:xfrm>
            <a:off x="2879567" y="512736"/>
            <a:ext cx="65738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重大案例回顾</a:t>
            </a:r>
            <a:r>
              <a:rPr lang="zh-CN" altLang="en-US" sz="24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十堰燃气爆炸事故</a:t>
            </a:r>
            <a:r>
              <a:rPr lang="en-US" altLang="zh-CN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flipH="1">
            <a:off x="6198553" y="3427095"/>
            <a:ext cx="12065" cy="61912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6198553" y="4951095"/>
            <a:ext cx="12065" cy="61912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348730" y="5076190"/>
            <a:ext cx="32626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导致液化石油气储存系统</a:t>
            </a:r>
            <a:r>
              <a:rPr lang="zh-CN" altLang="en-US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毁坏</a:t>
            </a:r>
            <a:endParaRPr lang="zh-CN" altLang="en-US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5337810" y="1496060"/>
            <a:ext cx="4183380" cy="4692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 fontAlgn="auto">
              <a:lnSpc>
                <a:spcPts val="55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时间：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2021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1月25日</a:t>
            </a:r>
            <a:r>
              <a:rPr 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:50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左右</a:t>
            </a:r>
            <a:endParaRPr lang="en-US" altLang="zh-CN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fontAlgn="auto">
              <a:lnSpc>
                <a:spcPts val="55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地点：大连金普新区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fontAlgn="auto">
              <a:lnSpc>
                <a:spcPts val="55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原因：燃气公司燃气管道泄漏导致爆炸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indent="-342900" fontAlgn="auto">
              <a:lnSpc>
                <a:spcPts val="55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伤亡：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人遇难，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人轻伤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5750" indent="-285750"/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1992" name="Text Box 13"/>
          <p:cNvSpPr txBox="1"/>
          <p:nvPr/>
        </p:nvSpPr>
        <p:spPr>
          <a:xfrm>
            <a:off x="2947512" y="477176"/>
            <a:ext cx="65738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重大案例回顾</a:t>
            </a:r>
            <a:r>
              <a:rPr lang="zh-CN" altLang="en-US" sz="24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 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大连金州燃气泄漏爆炸</a:t>
            </a:r>
            <a:r>
              <a:rPr lang="en-US" altLang="zh-CN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 rot="0">
            <a:off x="229235" y="1389698"/>
            <a:ext cx="4869815" cy="4882515"/>
            <a:chOff x="1856" y="3123"/>
            <a:chExt cx="4974" cy="4974"/>
          </a:xfrm>
        </p:grpSpPr>
        <p:sp>
          <p:nvSpPr>
            <p:cNvPr id="10" name="椭圆 9"/>
            <p:cNvSpPr/>
            <p:nvPr/>
          </p:nvSpPr>
          <p:spPr>
            <a:xfrm>
              <a:off x="1856" y="3123"/>
              <a:ext cx="4975" cy="49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EC91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09" y="3175"/>
              <a:ext cx="4870" cy="4870"/>
            </a:xfrm>
            <a:prstGeom prst="ellipse">
              <a:avLst/>
            </a:prstGeom>
            <a:blipFill rotWithShape="1">
              <a:blip r:embed="rId3"/>
              <a:stretch>
                <a:fillRect/>
              </a:stretch>
            </a:blip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 rot="0">
            <a:off x="548005" y="1520825"/>
            <a:ext cx="4589145" cy="4564380"/>
            <a:chOff x="1856" y="3123"/>
            <a:chExt cx="4974" cy="4974"/>
          </a:xfrm>
        </p:grpSpPr>
        <p:sp>
          <p:nvSpPr>
            <p:cNvPr id="6" name="椭圆 5"/>
            <p:cNvSpPr/>
            <p:nvPr/>
          </p:nvSpPr>
          <p:spPr>
            <a:xfrm>
              <a:off x="1856" y="3123"/>
              <a:ext cx="4975" cy="49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EC91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909" y="3175"/>
              <a:ext cx="4870" cy="4870"/>
            </a:xfrm>
            <a:prstGeom prst="ellipse">
              <a:avLst/>
            </a:prstGeom>
            <a:blipFill rotWithShape="1">
              <a:blip r:embed="rId3"/>
              <a:stretch>
                <a:fillRect/>
              </a:stretch>
            </a:blip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161915" y="1106805"/>
            <a:ext cx="4745355" cy="5220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 fontAlgn="auto">
              <a:lnSpc>
                <a:spcPts val="50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时间：</a:t>
            </a:r>
            <a:r>
              <a:rPr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2019年10月13日中午11时</a:t>
            </a:r>
            <a:endParaRPr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fontAlgn="auto">
              <a:lnSpc>
                <a:spcPts val="50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地点：无锡市锡山区鹅湖镇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fontAlgn="auto">
              <a:lnSpc>
                <a:spcPts val="50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原因：小吃店使用不符合规定的中压调压阀，导致泄漏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indent="-342900" fontAlgn="auto">
              <a:lnSpc>
                <a:spcPts val="5000"/>
              </a:lnSpc>
              <a:buClr>
                <a:srgbClr val="EC9134"/>
              </a:buClr>
              <a:buFont typeface="Arial" panose="020B0604020202020204" pitchFamily="34" charset="0"/>
              <a:buChar char="•"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伤亡：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人遇难，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人受伤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1992" name="Text Box 13"/>
          <p:cNvSpPr txBox="1"/>
          <p:nvPr/>
        </p:nvSpPr>
        <p:spPr>
          <a:xfrm>
            <a:off x="2947512" y="477176"/>
            <a:ext cx="657383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重大案例回顾</a:t>
            </a:r>
            <a:r>
              <a:rPr lang="zh-CN" altLang="en-US" sz="24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无锡鹅湖镇小吃店燃气爆炸</a:t>
            </a:r>
            <a:endParaRPr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" name="Picture 2" descr="F:\何秋艳\工作\CDR\未标题-1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28" y="551543"/>
            <a:ext cx="1873101" cy="66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-9525" y="1660525"/>
            <a:ext cx="12201525" cy="3874135"/>
          </a:xfrm>
          <a:prstGeom prst="rect">
            <a:avLst/>
          </a:prstGeom>
          <a:solidFill>
            <a:srgbClr val="EC91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 b="1"/>
          </a:p>
        </p:txBody>
      </p:sp>
      <p:sp>
        <p:nvSpPr>
          <p:cNvPr id="7" name="文本框 6"/>
          <p:cNvSpPr txBox="1"/>
          <p:nvPr/>
        </p:nvSpPr>
        <p:spPr>
          <a:xfrm>
            <a:off x="2165033" y="3702685"/>
            <a:ext cx="26835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应急</a:t>
            </a:r>
            <a:r>
              <a:rPr lang="zh-CN" altLang="en-US" sz="3200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处置方式</a:t>
            </a:r>
            <a:endParaRPr lang="zh-CN" altLang="en-US" sz="3200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72130" y="2541270"/>
            <a:ext cx="869315" cy="9118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600">
                <a:solidFill>
                  <a:srgbClr val="EC9134"/>
                </a:solidFill>
                <a:latin typeface="黑体" panose="02010609060101010101" charset="-122"/>
                <a:ea typeface="黑体" panose="02010609060101010101" charset="-122"/>
              </a:rPr>
              <a:t>4</a:t>
            </a:r>
            <a:endParaRPr lang="en-US" altLang="zh-CN" sz="3600">
              <a:solidFill>
                <a:srgbClr val="EC9134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77035" y="4367530"/>
            <a:ext cx="36595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chemeClr val="bg1"/>
                </a:solidFill>
                <a:latin typeface="Times New Roman" panose="02020603050405020304" charset="0"/>
                <a:ea typeface="方正兰亭超细黑简体" panose="02000000000000000000" charset="-122"/>
                <a:cs typeface="Times New Roman" panose="02020603050405020304" charset="0"/>
                <a:sym typeface="+mn-ea"/>
              </a:rPr>
              <a:t>Emergency measures</a:t>
            </a:r>
            <a:endParaRPr lang="zh-CN" altLang="en-US" sz="3200">
              <a:solidFill>
                <a:schemeClr val="bg1"/>
              </a:solidFill>
              <a:latin typeface="Times New Roman" panose="02020603050405020304" charset="0"/>
              <a:ea typeface="方正兰亭超细黑简体" panose="02000000000000000000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072130" y="2529840"/>
            <a:ext cx="869315" cy="9118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600">
                <a:solidFill>
                  <a:srgbClr val="EC9134"/>
                </a:solidFill>
                <a:latin typeface="黑体" panose="02010609060101010101" charset="-122"/>
                <a:ea typeface="黑体" panose="02010609060101010101" charset="-122"/>
              </a:rPr>
              <a:t>4</a:t>
            </a:r>
            <a:endParaRPr lang="en-US" altLang="zh-CN" sz="3600">
              <a:solidFill>
                <a:srgbClr val="EC9134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448550" y="1775460"/>
            <a:ext cx="3662045" cy="364363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161925" cap="sq" cmpd="sng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92" name="Text Box 13"/>
          <p:cNvSpPr txBox="1"/>
          <p:nvPr/>
        </p:nvSpPr>
        <p:spPr>
          <a:xfrm>
            <a:off x="2947512" y="502576"/>
            <a:ext cx="6573837" cy="4298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2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应急处置方法</a:t>
            </a:r>
            <a:r>
              <a:rPr lang="en-US" altLang="zh-CN" sz="2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- </a:t>
            </a:r>
            <a:r>
              <a:rPr lang="zh-CN" altLang="en-US" sz="2200" b="1">
                <a:solidFill>
                  <a:srgbClr val="EC913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燃气泄漏应急处置办法</a:t>
            </a:r>
            <a:endParaRPr lang="en-US" altLang="zh-CN" sz="2200" b="1" baseline="-2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1727200" y="3797300"/>
            <a:ext cx="8171815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2677160" y="3622040"/>
            <a:ext cx="351155" cy="351155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1</a:t>
            </a:r>
            <a:endParaRPr lang="en-US" altLang="zh-CN"/>
          </a:p>
        </p:txBody>
      </p:sp>
      <p:pic>
        <p:nvPicPr>
          <p:cNvPr id="2" name="图片 1" descr="C:\Users\Administrator\Desktop\关阀.png关阀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994853" y="1324610"/>
            <a:ext cx="1715770" cy="1362075"/>
          </a:xfrm>
          <a:prstGeom prst="roundRect">
            <a:avLst/>
          </a:prstGeom>
          <a:ln>
            <a:solidFill>
              <a:srgbClr val="1E6BC5"/>
            </a:solidFill>
          </a:ln>
        </p:spPr>
      </p:pic>
      <p:sp>
        <p:nvSpPr>
          <p:cNvPr id="4" name="圆角矩形 3"/>
          <p:cNvSpPr/>
          <p:nvPr/>
        </p:nvSpPr>
        <p:spPr>
          <a:xfrm>
            <a:off x="2451100" y="2963545"/>
            <a:ext cx="803275" cy="476885"/>
          </a:xfrm>
          <a:prstGeom prst="roundRect">
            <a:avLst/>
          </a:prstGeom>
          <a:ln>
            <a:solidFill>
              <a:srgbClr val="1E6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latin typeface="华文仿宋" panose="02010600040101010101" charset="-122"/>
                <a:ea typeface="华文仿宋" panose="02010600040101010101" charset="-122"/>
              </a:rPr>
              <a:t>关阀</a:t>
            </a:r>
            <a:endParaRPr lang="zh-CN" altLang="en-US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75735" y="3622040"/>
            <a:ext cx="351155" cy="351155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13" name="圆角矩形 12"/>
          <p:cNvSpPr/>
          <p:nvPr/>
        </p:nvSpPr>
        <p:spPr>
          <a:xfrm>
            <a:off x="3750310" y="4241165"/>
            <a:ext cx="803275" cy="476885"/>
          </a:xfrm>
          <a:prstGeom prst="roundRect">
            <a:avLst/>
          </a:prstGeom>
          <a:ln>
            <a:solidFill>
              <a:srgbClr val="1E6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latin typeface="华文仿宋" panose="02010600040101010101" charset="-122"/>
                <a:ea typeface="华文仿宋" panose="02010600040101010101" charset="-122"/>
              </a:rPr>
              <a:t>通风</a:t>
            </a:r>
            <a:endParaRPr lang="zh-CN" altLang="en-US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300980" y="3621405"/>
            <a:ext cx="351155" cy="351155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3</a:t>
            </a:r>
            <a:endParaRPr lang="en-US" altLang="zh-CN"/>
          </a:p>
        </p:txBody>
      </p:sp>
      <p:pic>
        <p:nvPicPr>
          <p:cNvPr id="15" name="图片 14" descr="C:\Users\Administrator\Desktop\禁止明火.png禁止明火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627245" y="1315720"/>
            <a:ext cx="1697355" cy="1379855"/>
          </a:xfrm>
          <a:prstGeom prst="roundRect">
            <a:avLst/>
          </a:prstGeom>
          <a:ln>
            <a:solidFill>
              <a:srgbClr val="1E6BC5"/>
            </a:solidFill>
          </a:ln>
        </p:spPr>
      </p:pic>
      <p:sp>
        <p:nvSpPr>
          <p:cNvPr id="16" name="圆角矩形 15"/>
          <p:cNvSpPr/>
          <p:nvPr/>
        </p:nvSpPr>
        <p:spPr>
          <a:xfrm>
            <a:off x="5074285" y="2972435"/>
            <a:ext cx="803275" cy="476885"/>
          </a:xfrm>
          <a:prstGeom prst="roundRect">
            <a:avLst/>
          </a:prstGeom>
          <a:ln>
            <a:solidFill>
              <a:srgbClr val="1E6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latin typeface="华文仿宋" panose="02010600040101010101" charset="-122"/>
                <a:ea typeface="华文仿宋" panose="02010600040101010101" charset="-122"/>
              </a:rPr>
              <a:t>禁火</a:t>
            </a:r>
            <a:endParaRPr lang="zh-CN" altLang="en-US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932930" y="3621405"/>
            <a:ext cx="351155" cy="351155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4</a:t>
            </a:r>
            <a:endParaRPr lang="en-US" altLang="zh-CN"/>
          </a:p>
        </p:txBody>
      </p:sp>
      <p:pic>
        <p:nvPicPr>
          <p:cNvPr id="18" name="图片 17" descr="C:\Users\Administrator\Desktop\疏散.png疏散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92533" y="5193030"/>
            <a:ext cx="1631315" cy="1307465"/>
          </a:xfrm>
          <a:prstGeom prst="roundRect">
            <a:avLst/>
          </a:prstGeom>
          <a:ln>
            <a:solidFill>
              <a:srgbClr val="1E6BC5"/>
            </a:solidFill>
          </a:ln>
        </p:spPr>
      </p:pic>
      <p:sp>
        <p:nvSpPr>
          <p:cNvPr id="19" name="圆角矩形 18"/>
          <p:cNvSpPr/>
          <p:nvPr/>
        </p:nvSpPr>
        <p:spPr>
          <a:xfrm>
            <a:off x="6706870" y="4241165"/>
            <a:ext cx="803275" cy="476885"/>
          </a:xfrm>
          <a:prstGeom prst="roundRect">
            <a:avLst/>
          </a:prstGeom>
          <a:ln>
            <a:solidFill>
              <a:srgbClr val="1E6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latin typeface="华文仿宋" panose="02010600040101010101" charset="-122"/>
                <a:ea typeface="华文仿宋" panose="02010600040101010101" charset="-122"/>
              </a:rPr>
              <a:t>撤离</a:t>
            </a:r>
            <a:endParaRPr lang="zh-CN" altLang="en-US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254365" y="3621405"/>
            <a:ext cx="351155" cy="351155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5</a:t>
            </a:r>
            <a:endParaRPr lang="en-US" altLang="zh-CN"/>
          </a:p>
        </p:txBody>
      </p:sp>
      <p:pic>
        <p:nvPicPr>
          <p:cNvPr id="21" name="图片 20" descr="C:\Users\Administrator\Desktop\火警.jpg火警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738745" y="1299845"/>
            <a:ext cx="1536065" cy="1301115"/>
          </a:xfrm>
          <a:prstGeom prst="roundRect">
            <a:avLst/>
          </a:prstGeom>
          <a:ln>
            <a:solidFill>
              <a:srgbClr val="1E6BC5"/>
            </a:solidFill>
          </a:ln>
        </p:spPr>
      </p:pic>
      <p:sp>
        <p:nvSpPr>
          <p:cNvPr id="27" name="圆角矩形 26"/>
          <p:cNvSpPr/>
          <p:nvPr/>
        </p:nvSpPr>
        <p:spPr>
          <a:xfrm>
            <a:off x="8091170" y="2972435"/>
            <a:ext cx="803275" cy="476885"/>
          </a:xfrm>
          <a:prstGeom prst="roundRect">
            <a:avLst/>
          </a:prstGeom>
          <a:ln>
            <a:solidFill>
              <a:srgbClr val="1E6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latin typeface="华文仿宋" panose="02010600040101010101" charset="-122"/>
                <a:ea typeface="华文仿宋" panose="02010600040101010101" charset="-122"/>
              </a:rPr>
              <a:t>报警</a:t>
            </a:r>
            <a:endParaRPr lang="zh-CN" altLang="en-US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459595" y="3462020"/>
            <a:ext cx="688975" cy="707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0" name="图片 9" descr="C:\Users\Administrator\Desktop\通风.jpg通风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275648" y="5161915"/>
            <a:ext cx="1752600" cy="1356360"/>
          </a:xfrm>
          <a:prstGeom prst="roundRect">
            <a:avLst/>
          </a:prstGeom>
          <a:ln>
            <a:solidFill>
              <a:srgbClr val="1E6BC5"/>
            </a:solidFill>
          </a:ln>
        </p:spPr>
      </p:pic>
      <p:sp>
        <p:nvSpPr>
          <p:cNvPr id="29" name="圆角矩形 28"/>
          <p:cNvSpPr/>
          <p:nvPr/>
        </p:nvSpPr>
        <p:spPr>
          <a:xfrm>
            <a:off x="3750310" y="4243070"/>
            <a:ext cx="803275" cy="476885"/>
          </a:xfrm>
          <a:prstGeom prst="roundRect">
            <a:avLst/>
          </a:prstGeom>
          <a:ln>
            <a:solidFill>
              <a:srgbClr val="1E6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latin typeface="华文仿宋" panose="02010600040101010101" charset="-122"/>
                <a:ea typeface="华文仿宋" panose="02010600040101010101" charset="-122"/>
              </a:rPr>
              <a:t>通风</a:t>
            </a:r>
            <a:endParaRPr lang="zh-CN" altLang="en-US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pic>
        <p:nvPicPr>
          <p:cNvPr id="32" name="图片 31" descr="C:\Users\Administrator\Desktop\疏散.png疏散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09348" y="5193030"/>
            <a:ext cx="1798320" cy="1307465"/>
          </a:xfrm>
          <a:prstGeom prst="roundRect">
            <a:avLst/>
          </a:prstGeom>
          <a:ln>
            <a:solidFill>
              <a:srgbClr val="1E6BC5"/>
            </a:solidFill>
          </a:ln>
        </p:spPr>
      </p:pic>
      <p:sp>
        <p:nvSpPr>
          <p:cNvPr id="33" name="圆角矩形 32"/>
          <p:cNvSpPr/>
          <p:nvPr/>
        </p:nvSpPr>
        <p:spPr>
          <a:xfrm>
            <a:off x="6706870" y="4241165"/>
            <a:ext cx="803275" cy="476885"/>
          </a:xfrm>
          <a:prstGeom prst="roundRect">
            <a:avLst/>
          </a:prstGeom>
          <a:ln>
            <a:solidFill>
              <a:srgbClr val="1E6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latin typeface="华文仿宋" panose="02010600040101010101" charset="-122"/>
                <a:ea typeface="华文仿宋" panose="02010600040101010101" charset="-122"/>
              </a:rPr>
              <a:t>撤离</a:t>
            </a:r>
            <a:endParaRPr lang="zh-CN" altLang="en-US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" name="Picture 2" descr="F:\何秋艳\工作\CDR\未标题-1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28" y="551543"/>
            <a:ext cx="1873101" cy="66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-9525" y="1674495"/>
            <a:ext cx="12201525" cy="3874135"/>
          </a:xfrm>
          <a:prstGeom prst="rect">
            <a:avLst/>
          </a:prstGeom>
          <a:solidFill>
            <a:srgbClr val="EC91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 b="1"/>
          </a:p>
        </p:txBody>
      </p:sp>
      <p:sp>
        <p:nvSpPr>
          <p:cNvPr id="7" name="文本框 6"/>
          <p:cNvSpPr txBox="1"/>
          <p:nvPr/>
        </p:nvSpPr>
        <p:spPr>
          <a:xfrm>
            <a:off x="1989455" y="3702685"/>
            <a:ext cx="30892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天然气基本</a:t>
            </a:r>
            <a:r>
              <a:rPr lang="zh-CN" altLang="en-US" sz="3200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</a:rPr>
              <a:t>设备</a:t>
            </a:r>
            <a:endParaRPr lang="zh-CN" altLang="en-US" sz="3200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72130" y="2541270"/>
            <a:ext cx="869315" cy="9118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600">
                <a:solidFill>
                  <a:srgbClr val="EC9134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endParaRPr lang="en-US" altLang="zh-CN" sz="3600">
              <a:solidFill>
                <a:srgbClr val="EC9134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29080" y="4367530"/>
            <a:ext cx="3955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chemeClr val="bg1"/>
                </a:solidFill>
                <a:latin typeface="Times New Roman" panose="02020603050405020304" charset="0"/>
                <a:ea typeface="华文彩云" panose="02010800040101010101" charset="-122"/>
                <a:cs typeface="Times New Roman" panose="02020603050405020304" charset="0"/>
              </a:rPr>
              <a:t>Natural gas equipment</a:t>
            </a:r>
            <a:endParaRPr lang="zh-CN" altLang="en-US" sz="3200">
              <a:solidFill>
                <a:schemeClr val="bg1"/>
              </a:solidFill>
              <a:latin typeface="Times New Roman" panose="02020603050405020304" charset="0"/>
              <a:ea typeface="华文彩云" panose="02010800040101010101" charset="-122"/>
              <a:cs typeface="Times New Roman" panose="0202060305040502030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448550" y="1776095"/>
            <a:ext cx="3662045" cy="364363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161925" cap="sq" cmpd="sng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 descr="C:\Users\Administrator\Desktop\禁止明火.png禁止明火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014345" y="3269615"/>
            <a:ext cx="1502410" cy="1121410"/>
          </a:xfrm>
          <a:prstGeom prst="rect">
            <a:avLst/>
          </a:prstGeom>
          <a:ln w="12700" cmpd="sng">
            <a:solidFill>
              <a:srgbClr val="740000"/>
            </a:solidFill>
            <a:prstDash val="solid"/>
          </a:ln>
        </p:spPr>
      </p:pic>
      <p:pic>
        <p:nvPicPr>
          <p:cNvPr id="4" name="图片 3" descr="C:\Users\Administrator\Desktop\疏散.png疏散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014345" y="4592320"/>
            <a:ext cx="1489075" cy="1056005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8" name="图片 17" descr="C:\Users\Administrator\Desktop\火警.jpg火警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005773" y="5772150"/>
            <a:ext cx="1493520" cy="1057275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6" name="图片 5" descr="C:\Users\Administrator\Desktop\关阀.png关阀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001645" y="716915"/>
            <a:ext cx="1501775" cy="1141730"/>
          </a:xfrm>
          <a:prstGeom prst="rect">
            <a:avLst/>
          </a:prstGeom>
          <a:ln>
            <a:solidFill>
              <a:srgbClr val="F5A21B"/>
            </a:solidFill>
          </a:ln>
        </p:spPr>
      </p:pic>
      <p:sp>
        <p:nvSpPr>
          <p:cNvPr id="20" name="文本框 19"/>
          <p:cNvSpPr txBox="1"/>
          <p:nvPr/>
        </p:nvSpPr>
        <p:spPr>
          <a:xfrm>
            <a:off x="4580890" y="749618"/>
            <a:ext cx="4510405" cy="1076325"/>
          </a:xfrm>
          <a:prstGeom prst="rect">
            <a:avLst/>
          </a:prstGeom>
          <a:noFill/>
          <a:ln w="12700" cmpd="sng">
            <a:solidFill>
              <a:srgbClr val="F5A21B"/>
            </a:solidFill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en-US" altLang="zh-CN" sz="16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</a:t>
            </a:r>
            <a:r>
              <a:rPr lang="zh-CN" altLang="en-US" sz="16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、关闭总阀门，停止燃气泄漏！</a:t>
            </a:r>
            <a:endParaRPr lang="zh-CN" altLang="en-US" sz="16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  <a:sym typeface="+mn-ea"/>
              </a:rPr>
              <a:t>2</a:t>
            </a:r>
            <a:r>
              <a:rPr lang="zh-CN" altLang="en-US" sz="16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  <a:sym typeface="+mn-ea"/>
              </a:rPr>
              <a:t>、其他紧急情况，也应及时关阀！</a:t>
            </a:r>
            <a:endParaRPr lang="zh-CN" altLang="en-US" sz="16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  <a:sym typeface="+mn-ea"/>
              </a:rPr>
              <a:t>3</a:t>
            </a:r>
            <a:r>
              <a:rPr lang="zh-CN" altLang="en-US" sz="16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  <a:sym typeface="+mn-ea"/>
              </a:rPr>
              <a:t>、燃气总阀门不止一个，先关最近的！</a:t>
            </a:r>
            <a:endParaRPr lang="zh-CN" altLang="en-US" sz="16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sz="16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4</a:t>
            </a:r>
            <a:r>
              <a:rPr lang="zh-CN" altLang="en-US" sz="16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、关阀要关到位，出故障及时维修！</a:t>
            </a:r>
            <a:endParaRPr lang="zh-CN" altLang="en-US" sz="16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pic>
        <p:nvPicPr>
          <p:cNvPr id="9" name="图片 8" descr="C:\Users\Administrator\Desktop\通风.jpg通风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001645" y="2032318"/>
            <a:ext cx="1502410" cy="106299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7" name="矩形 26"/>
          <p:cNvSpPr/>
          <p:nvPr/>
        </p:nvSpPr>
        <p:spPr>
          <a:xfrm>
            <a:off x="4531995" y="2021205"/>
            <a:ext cx="4563745" cy="108966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/>
          </a:p>
        </p:txBody>
      </p:sp>
      <p:sp>
        <p:nvSpPr>
          <p:cNvPr id="28" name="文本框 27"/>
          <p:cNvSpPr txBox="1"/>
          <p:nvPr/>
        </p:nvSpPr>
        <p:spPr>
          <a:xfrm>
            <a:off x="4576445" y="2054860"/>
            <a:ext cx="4519295" cy="92202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、打开门窗通风，降低浓度。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、通风不良场所用气前应打开强制通风设备（鼓风机、抽风机等）</a:t>
            </a: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,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泄漏时不可开启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。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540885" y="3243580"/>
            <a:ext cx="4554855" cy="1177290"/>
          </a:xfrm>
          <a:prstGeom prst="rect">
            <a:avLst/>
          </a:prstGeom>
          <a:noFill/>
          <a:ln w="12700" cmpd="sng">
            <a:solidFill>
              <a:srgbClr val="74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/>
          </a:p>
        </p:txBody>
      </p:sp>
      <p:sp>
        <p:nvSpPr>
          <p:cNvPr id="34" name="矩形 33"/>
          <p:cNvSpPr/>
          <p:nvPr/>
        </p:nvSpPr>
        <p:spPr>
          <a:xfrm>
            <a:off x="4531995" y="4561840"/>
            <a:ext cx="4563745" cy="1107440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/>
          </a:p>
        </p:txBody>
      </p:sp>
      <p:sp>
        <p:nvSpPr>
          <p:cNvPr id="36" name="文本框 35"/>
          <p:cNvSpPr txBox="1"/>
          <p:nvPr/>
        </p:nvSpPr>
        <p:spPr>
          <a:xfrm>
            <a:off x="4728210" y="3422015"/>
            <a:ext cx="734060" cy="3683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mpd="sng">
            <a:solidFill>
              <a:srgbClr val="740000"/>
            </a:solidFill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电话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628640" y="3422015"/>
            <a:ext cx="734060" cy="3683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mpd="sng">
            <a:solidFill>
              <a:srgbClr val="740000"/>
            </a:solidFill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手机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728210" y="3970655"/>
            <a:ext cx="1228090" cy="3683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mpd="sng">
            <a:solidFill>
              <a:srgbClr val="740000"/>
            </a:solidFill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打开电器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069965" y="3970655"/>
            <a:ext cx="1228090" cy="3683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mpd="sng">
            <a:solidFill>
              <a:srgbClr val="740000"/>
            </a:solidFill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关闭电器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555740" y="3422015"/>
            <a:ext cx="734060" cy="3683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mpd="sng">
            <a:solidFill>
              <a:srgbClr val="740000"/>
            </a:solidFill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门铃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411720" y="3221990"/>
            <a:ext cx="497205" cy="119888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mpd="sng">
            <a:solidFill>
              <a:srgbClr val="740000"/>
            </a:solidFill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敲击烟头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176895" y="3221990"/>
            <a:ext cx="494665" cy="119888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mpd="sng">
            <a:solidFill>
              <a:srgbClr val="740000"/>
            </a:solidFill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摩擦静电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76445" y="4619625"/>
            <a:ext cx="4185285" cy="9220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、撤离</a:t>
            </a: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/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疏散要迅速、有组织有纪律。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、撤离方向：上风口。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、未经检测，不要进入泄漏场所。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531995" y="5840095"/>
            <a:ext cx="4564380" cy="92202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、室外安全处拨打。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、我司</a:t>
            </a: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24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小时抢险电话：</a:t>
            </a: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0750-3292110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。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3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</a:t>
            </a: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110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、</a:t>
            </a:r>
            <a:r>
              <a:rPr lang="en-US" altLang="zh-CN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119</a:t>
            </a:r>
            <a:r>
              <a:rPr lang="zh-CN" altLang="en-US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。</a:t>
            </a:r>
            <a:endParaRPr lang="zh-CN" altLang="en-US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04365" y="906145"/>
            <a:ext cx="768985" cy="737235"/>
          </a:xfrm>
          <a:prstGeom prst="ellipse">
            <a:avLst/>
          </a:prstGeom>
          <a:solidFill>
            <a:srgbClr val="FF9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latin typeface="华文仿宋" panose="02010600040101010101" charset="-122"/>
                <a:ea typeface="华文仿宋" panose="02010600040101010101" charset="-122"/>
              </a:rPr>
              <a:t>关阀</a:t>
            </a:r>
            <a:endParaRPr lang="zh-CN" altLang="en-US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931670" y="2129790"/>
            <a:ext cx="768985" cy="737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latin typeface="华文仿宋" panose="02010600040101010101" charset="-122"/>
                <a:ea typeface="华文仿宋" panose="02010600040101010101" charset="-122"/>
              </a:rPr>
              <a:t>通风</a:t>
            </a:r>
            <a:endParaRPr lang="zh-CN" altLang="en-US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904365" y="3477895"/>
            <a:ext cx="768985" cy="73723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zh-CN" sz="2000" b="1">
                <a:latin typeface="华文仿宋" panose="02010600040101010101" charset="-122"/>
                <a:ea typeface="华文仿宋" panose="02010600040101010101" charset="-122"/>
              </a:rPr>
              <a:t>禁火</a:t>
            </a:r>
            <a:endParaRPr lang="zh-CN" altLang="zh-CN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904365" y="4735195"/>
            <a:ext cx="768985" cy="73723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zh-CN" sz="2000" b="1">
                <a:latin typeface="华文仿宋" panose="02010600040101010101" charset="-122"/>
                <a:ea typeface="华文仿宋" panose="02010600040101010101" charset="-122"/>
              </a:rPr>
              <a:t>撤离</a:t>
            </a:r>
            <a:endParaRPr lang="zh-CN" altLang="zh-CN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904365" y="5918835"/>
            <a:ext cx="768985" cy="737235"/>
          </a:xfrm>
          <a:prstGeom prst="ellipse">
            <a:avLst/>
          </a:pr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zh-CN" sz="2000" b="1">
                <a:latin typeface="华文仿宋" panose="02010600040101010101" charset="-122"/>
                <a:ea typeface="华文仿宋" panose="02010600040101010101" charset="-122"/>
              </a:rPr>
              <a:t>报警</a:t>
            </a:r>
            <a:endParaRPr lang="zh-CN" altLang="zh-CN" sz="2000" b="1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31995" y="5755640"/>
            <a:ext cx="4582160" cy="1076325"/>
          </a:xfrm>
          <a:prstGeom prst="rect">
            <a:avLst/>
          </a:prstGeom>
          <a:noFill/>
          <a:ln w="12700" cmpd="sng">
            <a:solidFill>
              <a:srgbClr val="7030A0"/>
            </a:solidFill>
            <a:prstDash val="solid"/>
          </a:ln>
        </p:spPr>
        <p:txBody>
          <a:bodyPr wrap="square" rtlCol="0">
            <a:spAutoFit/>
          </a:bodyPr>
          <a:p>
            <a:r>
              <a:rPr lang="en-US" altLang="zh-CN" sz="1600"/>
              <a:t> </a:t>
            </a:r>
            <a:endParaRPr lang="en-US" altLang="zh-CN" sz="1600"/>
          </a:p>
          <a:p>
            <a:endParaRPr lang="en-US" altLang="zh-CN" sz="1600"/>
          </a:p>
          <a:p>
            <a:endParaRPr lang="en-US" altLang="zh-CN" sz="1600"/>
          </a:p>
          <a:p>
            <a:endParaRPr lang="en-US" altLang="zh-CN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8" grpId="0"/>
      <p:bldP spid="28" grpId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4" grpId="0" bldLvl="0" animBg="1"/>
      <p:bldP spid="36" grpId="1" animBg="1"/>
      <p:bldP spid="37" grpId="1" animBg="1"/>
      <p:bldP spid="38" grpId="1" animBg="1"/>
      <p:bldP spid="39" grpId="1" animBg="1"/>
      <p:bldP spid="40" grpId="1" animBg="1"/>
      <p:bldP spid="41" grpId="1" animBg="1"/>
      <p:bldP spid="44" grpId="1" animBg="1"/>
      <p:bldP spid="45" grpId="0"/>
      <p:bldP spid="45" grpId="1"/>
      <p:bldP spid="46" grpId="0"/>
      <p:bldP spid="46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3"/>
          <p:cNvSpPr>
            <a:spLocks noChangeArrowheads="1"/>
          </p:cNvSpPr>
          <p:nvPr/>
        </p:nvSpPr>
        <p:spPr>
          <a:xfrm>
            <a:off x="3203575" y="4873625"/>
            <a:ext cx="5191760" cy="768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p>
            <a:pPr lvl="0" algn="ctr">
              <a:buClrTx/>
              <a:buSzTx/>
              <a:buFont typeface="Arial" panose="020B0604020202020204" pitchFamily="34" charset="0"/>
            </a:pPr>
            <a:r>
              <a:rPr lang="en-US" altLang="zh-CN" sz="4400" b="1" dirty="0">
                <a:solidFill>
                  <a:schemeClr val="bg1"/>
                </a:solidFill>
                <a:latin typeface="+mj-ea"/>
                <a:ea typeface="+mj-ea"/>
                <a:cs typeface="+mj-ea"/>
                <a:sym typeface="+mn-ea"/>
              </a:rPr>
              <a:t>（</a:t>
            </a:r>
            <a:r>
              <a:rPr lang="en-US" altLang="zh-CN" sz="4400" b="1" dirty="0">
                <a:solidFill>
                  <a:schemeClr val="bg1"/>
                </a:solidFill>
                <a:latin typeface="+mj-ea"/>
                <a:ea typeface="+mj-ea"/>
                <a:cs typeface="+mj-ea"/>
                <a:sym typeface="+mn-ea"/>
              </a:rPr>
              <a:t>0750</a:t>
            </a:r>
            <a:r>
              <a:rPr lang="en-US" altLang="zh-CN" sz="4400" b="1" dirty="0">
                <a:solidFill>
                  <a:schemeClr val="bg1"/>
                </a:solidFill>
                <a:latin typeface="+mj-ea"/>
                <a:ea typeface="+mj-ea"/>
                <a:cs typeface="+mj-ea"/>
                <a:sym typeface="+mn-ea"/>
              </a:rPr>
              <a:t>）</a:t>
            </a:r>
            <a:r>
              <a:rPr lang="en-US" altLang="zh-CN" sz="4400" b="1" dirty="0">
                <a:solidFill>
                  <a:schemeClr val="bg1"/>
                </a:solidFill>
                <a:latin typeface="+mj-ea"/>
                <a:ea typeface="+mj-ea"/>
                <a:cs typeface="+mj-ea"/>
                <a:sym typeface="+mn-ea"/>
              </a:rPr>
              <a:t>3292110</a:t>
            </a:r>
            <a:endParaRPr lang="en-US" altLang="zh-CN" sz="4400" b="1" dirty="0">
              <a:solidFill>
                <a:schemeClr val="bg1"/>
              </a:solidFill>
              <a:latin typeface="+mj-ea"/>
              <a:ea typeface="+mj-ea"/>
              <a:cs typeface="+mj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02940" y="3272155"/>
            <a:ext cx="5193030" cy="768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chemeClr val="bg1"/>
                </a:solidFill>
                <a:latin typeface="+mj-ea"/>
                <a:ea typeface="+mj-ea"/>
                <a:cs typeface="+mj-ea"/>
              </a:rPr>
              <a:t>24</a:t>
            </a:r>
            <a:r>
              <a:rPr lang="zh-CN" altLang="en-US" sz="4400" b="1" dirty="0">
                <a:solidFill>
                  <a:schemeClr val="bg1"/>
                </a:solidFill>
                <a:latin typeface="+mj-ea"/>
                <a:ea typeface="+mj-ea"/>
                <a:cs typeface="+mj-ea"/>
              </a:rPr>
              <a:t>小时抢险电话</a:t>
            </a:r>
            <a:endParaRPr lang="zh-CN" altLang="en-US" sz="4400" b="1" dirty="0">
              <a:solidFill>
                <a:schemeClr val="bg1"/>
              </a:solidFill>
              <a:latin typeface="+mj-ea"/>
              <a:ea typeface="+mj-ea"/>
              <a:cs typeface="+mj-ea"/>
            </a:endParaRPr>
          </a:p>
        </p:txBody>
      </p:sp>
      <p:pic>
        <p:nvPicPr>
          <p:cNvPr id="4" name="图片 3" descr="江门华润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405" y="1474470"/>
            <a:ext cx="5372100" cy="964565"/>
          </a:xfrm>
          <a:prstGeom prst="rect">
            <a:avLst/>
          </a:prstGeom>
        </p:spPr>
      </p:pic>
      <p:sp>
        <p:nvSpPr>
          <p:cNvPr id="41992" name="Text Box 13"/>
          <p:cNvSpPr txBox="1"/>
          <p:nvPr/>
        </p:nvSpPr>
        <p:spPr>
          <a:xfrm>
            <a:off x="2947512" y="502576"/>
            <a:ext cx="6573837" cy="4298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2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应急处置方法</a:t>
            </a:r>
            <a:r>
              <a:rPr lang="en-US" altLang="zh-CN" sz="2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- </a:t>
            </a:r>
            <a:r>
              <a:rPr lang="zh-CN" altLang="en-US" sz="2200" b="1">
                <a:solidFill>
                  <a:srgbClr val="EC9134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燃气泄漏应急处置办法</a:t>
            </a:r>
            <a:endParaRPr lang="en-US" altLang="zh-CN" sz="2200" b="1" baseline="-20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21236" y="683215"/>
            <a:ext cx="2973739" cy="566442"/>
            <a:chOff x="821236" y="683215"/>
            <a:chExt cx="2973739" cy="56644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21236" y="683215"/>
              <a:ext cx="1361947" cy="56644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23834" y="683215"/>
              <a:ext cx="1071141" cy="566442"/>
            </a:xfrm>
            <a:prstGeom prst="rect">
              <a:avLst/>
            </a:prstGeom>
          </p:spPr>
        </p:pic>
        <p:cxnSp>
          <p:nvCxnSpPr>
            <p:cNvPr id="9" name="直接连接符 8"/>
            <p:cNvCxnSpPr/>
            <p:nvPr/>
          </p:nvCxnSpPr>
          <p:spPr>
            <a:xfrm>
              <a:off x="2458993" y="683215"/>
              <a:ext cx="0" cy="566442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1402898" y="2875249"/>
            <a:ext cx="5085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spc="3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谢谢观看！</a:t>
            </a:r>
            <a:endParaRPr lang="zh-CN" altLang="en-US" sz="6000" spc="300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745" name="Text Box 13"/>
          <p:cNvSpPr txBox="1"/>
          <p:nvPr/>
        </p:nvSpPr>
        <p:spPr>
          <a:xfrm>
            <a:off x="626111" y="1108525"/>
            <a:ext cx="6062663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fontAlgn="base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基础知识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市政天然气系统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26110" y="2075180"/>
            <a:ext cx="11044043" cy="3526155"/>
            <a:chOff x="387" y="2347"/>
            <a:chExt cx="13603" cy="3966"/>
          </a:xfrm>
        </p:grpSpPr>
        <p:grpSp>
          <p:nvGrpSpPr>
            <p:cNvPr id="2" name="组合 1"/>
            <p:cNvGrpSpPr/>
            <p:nvPr/>
          </p:nvGrpSpPr>
          <p:grpSpPr>
            <a:xfrm>
              <a:off x="387" y="2347"/>
              <a:ext cx="13603" cy="3966"/>
              <a:chOff x="311" y="4088"/>
              <a:chExt cx="15564" cy="4804"/>
            </a:xfrm>
          </p:grpSpPr>
          <p:pic>
            <p:nvPicPr>
              <p:cNvPr id="59" name="图片 58" descr="微信图片_2020102315353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69" y="4088"/>
                <a:ext cx="2531" cy="2466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0" name="图片 59" descr="C:\Users\Administrator\Desktop\图片1.png图片1"/>
              <p:cNvPicPr/>
              <p:nvPr/>
            </p:nvPicPr>
            <p:blipFill>
              <a:blip r:embed="rId4"/>
              <a:srcRect/>
              <a:stretch>
                <a:fillRect/>
              </a:stretch>
            </p:blipFill>
            <p:spPr>
              <a:xfrm>
                <a:off x="6608" y="4088"/>
                <a:ext cx="2530" cy="2466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  <a:effectLst/>
            </p:spPr>
          </p:pic>
          <p:pic>
            <p:nvPicPr>
              <p:cNvPr id="61" name="图片 60" descr="微信图片_2020102316113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42" y="4089"/>
                <a:ext cx="2530" cy="2465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2" name="图片 61" descr="微信图片_2020102316194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345" y="4088"/>
                <a:ext cx="2530" cy="2465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0" name="圆角矩形 69"/>
              <p:cNvSpPr/>
              <p:nvPr/>
            </p:nvSpPr>
            <p:spPr>
              <a:xfrm>
                <a:off x="311" y="6978"/>
                <a:ext cx="1959" cy="1912"/>
              </a:xfrm>
              <a:prstGeom prst="roundRect">
                <a:avLst/>
              </a:prstGeom>
              <a:solidFill>
                <a:srgbClr val="F0F0F0">
                  <a:alpha val="94000"/>
                </a:srgbClr>
              </a:solidFill>
              <a:ln>
                <a:solidFill>
                  <a:srgbClr val="FFC000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>
                  <a:buClrTx/>
                  <a:buSzTx/>
                  <a:buFontTx/>
                </a:pPr>
                <a:r>
                  <a:rPr lang="zh-CN" altLang="zh-CN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上游气源</a:t>
                </a:r>
                <a:endParaRPr lang="zh-CN" altLang="zh-CN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71" name="右箭头 70"/>
              <p:cNvSpPr/>
              <p:nvPr/>
            </p:nvSpPr>
            <p:spPr>
              <a:xfrm>
                <a:off x="2635" y="7762"/>
                <a:ext cx="567" cy="340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/>
              </a:p>
            </p:txBody>
          </p:sp>
          <p:sp>
            <p:nvSpPr>
              <p:cNvPr id="72" name="圆角矩形 71"/>
              <p:cNvSpPr/>
              <p:nvPr/>
            </p:nvSpPr>
            <p:spPr>
              <a:xfrm>
                <a:off x="3548" y="6979"/>
                <a:ext cx="1959" cy="1911"/>
              </a:xfrm>
              <a:prstGeom prst="roundRect">
                <a:avLst/>
              </a:prstGeom>
              <a:solidFill>
                <a:srgbClr val="F0F0F0">
                  <a:alpha val="94000"/>
                </a:srgbClr>
              </a:solidFill>
              <a:ln>
                <a:solidFill>
                  <a:srgbClr val="FFC000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>
                  <a:buClrTx/>
                  <a:buSzTx/>
                  <a:buFontTx/>
                </a:pPr>
                <a:r>
                  <a:rPr lang="zh-CN" altLang="zh-CN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天然气储配站</a:t>
                </a:r>
                <a:endParaRPr lang="zh-CN" altLang="zh-CN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73" name="右箭头 72"/>
              <p:cNvSpPr/>
              <p:nvPr/>
            </p:nvSpPr>
            <p:spPr>
              <a:xfrm>
                <a:off x="5918" y="7762"/>
                <a:ext cx="567" cy="340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/>
              </a:p>
            </p:txBody>
          </p:sp>
          <p:sp>
            <p:nvSpPr>
              <p:cNvPr id="74" name="圆角矩形 73"/>
              <p:cNvSpPr/>
              <p:nvPr/>
            </p:nvSpPr>
            <p:spPr>
              <a:xfrm>
                <a:off x="6991" y="6979"/>
                <a:ext cx="1947" cy="1911"/>
              </a:xfrm>
              <a:prstGeom prst="roundRect">
                <a:avLst/>
              </a:prstGeom>
              <a:solidFill>
                <a:srgbClr val="F0F0F0">
                  <a:alpha val="94000"/>
                </a:srgbClr>
              </a:solidFill>
              <a:ln>
                <a:solidFill>
                  <a:srgbClr val="FFC000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>
                  <a:buClrTx/>
                  <a:buSzTx/>
                  <a:buFontTx/>
                </a:pPr>
                <a:r>
                  <a:rPr lang="zh-CN" altLang="zh-CN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市政中压管网</a:t>
                </a:r>
                <a:endParaRPr lang="zh-CN" altLang="zh-CN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76" name="圆角矩形 75"/>
              <p:cNvSpPr/>
              <p:nvPr/>
            </p:nvSpPr>
            <p:spPr>
              <a:xfrm>
                <a:off x="10426" y="6954"/>
                <a:ext cx="1946" cy="1924"/>
              </a:xfrm>
              <a:prstGeom prst="roundRect">
                <a:avLst/>
              </a:prstGeom>
              <a:solidFill>
                <a:srgbClr val="F0F0F0">
                  <a:alpha val="94000"/>
                </a:srgbClr>
              </a:solidFill>
              <a:ln>
                <a:solidFill>
                  <a:srgbClr val="FFC000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>
                  <a:buClrTx/>
                  <a:buSzTx/>
                  <a:buFontTx/>
                </a:pPr>
                <a:r>
                  <a:rPr lang="zh-CN" altLang="zh-CN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庭院管网</a:t>
                </a:r>
                <a:endParaRPr lang="zh-CN" altLang="zh-CN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77" name="右箭头 76"/>
              <p:cNvSpPr/>
              <p:nvPr/>
            </p:nvSpPr>
            <p:spPr>
              <a:xfrm>
                <a:off x="12815" y="7744"/>
                <a:ext cx="567" cy="340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13727" y="6968"/>
                <a:ext cx="1950" cy="1924"/>
              </a:xfrm>
              <a:prstGeom prst="roundRect">
                <a:avLst/>
              </a:prstGeom>
              <a:solidFill>
                <a:srgbClr val="F0F0F0">
                  <a:alpha val="94000"/>
                </a:srgbClr>
              </a:solidFill>
              <a:ln>
                <a:solidFill>
                  <a:srgbClr val="FFC000"/>
                </a:solidFill>
              </a:ln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zh-CN" altLang="zh-CN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用户终端</a:t>
                </a:r>
                <a:endParaRPr lang="zh-CN" altLang="en-US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6" name="右箭头 5"/>
            <p:cNvSpPr/>
            <p:nvPr/>
          </p:nvSpPr>
          <p:spPr>
            <a:xfrm>
              <a:off x="8294" y="5382"/>
              <a:ext cx="496" cy="281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"/>
          <a:srcRect/>
          <a:stretch>
            <a:fillRect/>
          </a:stretch>
        </p:blipFill>
        <p:spPr bwMode="auto">
          <a:xfrm>
            <a:off x="1422400" y="1139825"/>
            <a:ext cx="7887970" cy="5503545"/>
          </a:xfrm>
          <a:prstGeom prst="rect">
            <a:avLst/>
          </a:prstGeom>
          <a:noFill/>
          <a:ln w="38100">
            <a:solidFill>
              <a:srgbClr val="ED7D3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008505" y="4246880"/>
            <a:ext cx="685165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阀门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extBox 14"/>
          <p:cNvSpPr txBox="1"/>
          <p:nvPr/>
        </p:nvSpPr>
        <p:spPr>
          <a:xfrm>
            <a:off x="7078980" y="1724660"/>
            <a:ext cx="97790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过滤器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16"/>
          <p:cNvSpPr txBox="1"/>
          <p:nvPr/>
        </p:nvSpPr>
        <p:spPr>
          <a:xfrm>
            <a:off x="4781550" y="1139825"/>
            <a:ext cx="93599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调压器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91195" y="2741930"/>
            <a:ext cx="80264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表具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04965" y="4458335"/>
            <a:ext cx="1224280" cy="8299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管道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（分架空、埋地两种）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22400" y="1139825"/>
            <a:ext cx="586105" cy="584835"/>
          </a:xfrm>
          <a:prstGeom prst="rect">
            <a:avLst/>
          </a:prstGeom>
          <a:solidFill>
            <a:srgbClr val="ED7D31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/>
              <a:t>1</a:t>
            </a:r>
            <a:endParaRPr lang="en-US" altLang="zh-CN" b="1"/>
          </a:p>
        </p:txBody>
      </p:sp>
      <p:cxnSp>
        <p:nvCxnSpPr>
          <p:cNvPr id="6" name="直接箭头连接符 5"/>
          <p:cNvCxnSpPr/>
          <p:nvPr/>
        </p:nvCxnSpPr>
        <p:spPr>
          <a:xfrm>
            <a:off x="2546350" y="2934970"/>
            <a:ext cx="147320" cy="77660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4"/>
          <p:cNvSpPr txBox="1"/>
          <p:nvPr/>
        </p:nvSpPr>
        <p:spPr>
          <a:xfrm>
            <a:off x="1743710" y="2264410"/>
            <a:ext cx="1468755" cy="5835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金属软管（防沉降）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34"/>
          <p:cNvSpPr txBox="1"/>
          <p:nvPr/>
        </p:nvSpPr>
        <p:spPr>
          <a:xfrm>
            <a:off x="1977390" y="5655310"/>
            <a:ext cx="935990" cy="5835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出地管（黑色）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TextBox 34"/>
          <p:cNvSpPr txBox="1"/>
          <p:nvPr/>
        </p:nvSpPr>
        <p:spPr>
          <a:xfrm>
            <a:off x="3405505" y="4121150"/>
            <a:ext cx="93599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电磁阀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115435" y="4943475"/>
            <a:ext cx="1387475" cy="158369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6" name="TextBox 34"/>
          <p:cNvSpPr txBox="1"/>
          <p:nvPr/>
        </p:nvSpPr>
        <p:spPr>
          <a:xfrm>
            <a:off x="4341495" y="4584065"/>
            <a:ext cx="935990" cy="3371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600" b="1" dirty="0" smtClean="0">
                <a:solidFill>
                  <a:schemeClr val="accent6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报警器</a:t>
            </a:r>
            <a:endParaRPr lang="zh-CN" altLang="en-US" sz="1600" b="1" dirty="0" smtClean="0">
              <a:solidFill>
                <a:schemeClr val="accent6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1828" y="527312"/>
            <a:ext cx="1926045" cy="364488"/>
            <a:chOff x="781828" y="527312"/>
            <a:chExt cx="1926045" cy="3644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1828" y="527312"/>
              <a:ext cx="877102" cy="3638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243" y="527312"/>
              <a:ext cx="686630" cy="364488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>
              <a:off x="1849393" y="527312"/>
              <a:ext cx="0" cy="363855"/>
            </a:xfrm>
            <a:prstGeom prst="line">
              <a:avLst/>
            </a:prstGeom>
            <a:ln w="6350">
              <a:solidFill>
                <a:srgbClr val="705F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745" name="Text Box 13"/>
          <p:cNvSpPr txBox="1"/>
          <p:nvPr/>
        </p:nvSpPr>
        <p:spPr>
          <a:xfrm>
            <a:off x="3030856" y="526865"/>
            <a:ext cx="6062663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6940" fontAlgn="base">
              <a:spcBef>
                <a:spcPct val="50000"/>
              </a:spcBef>
              <a:spcAft>
                <a:spcPct val="0"/>
              </a:spcAft>
              <a:buClr>
                <a:srgbClr val="FF6600"/>
              </a:buClr>
            </a:pPr>
            <a:r>
              <a:rPr lang="zh-CN" altLang="en-US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基础知识</a:t>
            </a:r>
            <a:r>
              <a:rPr lang="en-US" altLang="zh-CN" sz="3600" b="1" baseline="-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3600" b="1" baseline="-20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工商业终端天然气系统</a:t>
            </a:r>
            <a:endParaRPr lang="zh-CN" altLang="en-US" sz="3600" b="1" baseline="-20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2" grpId="0" bldLvl="0" animBg="1"/>
      <p:bldP spid="4" grpId="0" bldLvl="0" animBg="1"/>
      <p:bldP spid="20" grpId="0" bldLvl="0" animBg="1"/>
      <p:bldP spid="35" grpId="0" bldLvl="0" animBg="1"/>
      <p:bldP spid="8" grpId="0" bldLvl="0" animBg="1"/>
      <p:bldP spid="9" grpId="0" bldLvl="0" animBg="1"/>
      <p:bldP spid="13" grpId="0" bldLvl="0" animBg="1"/>
      <p:bldP spid="1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图片_202107021259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" y="0"/>
            <a:ext cx="12190495" cy="685715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13773" y="3520005"/>
            <a:ext cx="2245083" cy="66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735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出地管</a:t>
            </a:r>
            <a:endParaRPr lang="zh-CN" altLang="en-US" sz="3735" b="1" dirty="0" smtClean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>
            <a:off x="4595045" y="4099901"/>
            <a:ext cx="928679" cy="45714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图片_202107021259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" y="847"/>
            <a:ext cx="12191342" cy="685715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85836" y="2294183"/>
            <a:ext cx="2328046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735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总球阀</a:t>
            </a:r>
            <a:endParaRPr lang="zh-CN" altLang="en-US" sz="3735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>
            <a:off x="4493458" y="2708152"/>
            <a:ext cx="1693124" cy="102942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图片_202107021258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" y="847"/>
            <a:ext cx="12190495" cy="685715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06160" y="717885"/>
            <a:ext cx="3034079" cy="9937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865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调压柜</a:t>
            </a:r>
            <a:endParaRPr lang="zh-CN" altLang="en-US" sz="5865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336207" y="2398311"/>
            <a:ext cx="621377" cy="592594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EF4EC"/>
                </a:soli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 defTabSz="91694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240972" y="5262230"/>
            <a:ext cx="621377" cy="592594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EF4EC"/>
                </a:soli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 defTabSz="91694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82239" y="3122121"/>
            <a:ext cx="142645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阀门</a:t>
            </a:r>
            <a:endParaRPr lang="zh-CN" altLang="en-US" sz="32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62349" y="5633871"/>
            <a:ext cx="142645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阀门</a:t>
            </a:r>
            <a:endParaRPr lang="zh-CN" altLang="en-US" sz="32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图片_202107021259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" y="0"/>
            <a:ext cx="12190495" cy="685884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116954" y="4317467"/>
            <a:ext cx="3302439" cy="9124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335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报警器</a:t>
            </a:r>
            <a:endParaRPr lang="zh-CN" altLang="en-US" sz="5335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3"/>
  <p:tag name="KSO_WM_UNIT_ID" val="diagram20200114_3*m_h_i*1_1_3"/>
  <p:tag name="KSO_WM_TEMPLATE_CATEGORY" val="diagram"/>
  <p:tag name="KSO_WM_TEMPLATE_INDEX" val="20200114"/>
  <p:tag name="KSO_WM_UNIT_LAYERLEVEL" val="1_1_1"/>
  <p:tag name="KSO_WM_TAG_VERSION" val="1.0"/>
  <p:tag name="KSO_WM_BEAUTIFY_FLAG" val="#wm#"/>
  <p:tag name="KSO_WM_UNIT_FILL_FORE_SCHEMECOLOR_INDEX" val="14"/>
  <p:tag name="KSO_WM_UNIT_FILL_TYPE" val="1"/>
</p:tagLst>
</file>

<file path=ppt/tags/tag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200114_3*m_h_a*1_3_1"/>
  <p:tag name="KSO_WM_TEMPLATE_CATEGORY" val="diagram"/>
  <p:tag name="KSO_WM_TEMPLATE_INDEX" val="20200114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200114_3*m_h_f*1_3_1"/>
  <p:tag name="KSO_WM_TEMPLATE_CATEGORY" val="diagram"/>
  <p:tag name="KSO_WM_TEMPLATE_INDEX" val="2020011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PLACING_PICTURE_USER_VIEWPORT" val="{&quot;height&quot;:5306,&quot;width&quot;:4349}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6"/>
  <p:tag name="KSO_WM_UNIT_ID" val="diagram20161331_7*m_i*1_6"/>
  <p:tag name="KSO_WM_UNIT_LAYERLEVEL" val="1_1"/>
  <p:tag name="KSO_WM_DIAGRAM_GROUP_CODE" val="m1-1"/>
  <p:tag name="KSO_WM_UNIT_FILL_FORE_SCHEMECOLOR_INDEX" val="5"/>
  <p:tag name="KSO_WM_UNIT_FILL_TYPE" val="1"/>
  <p:tag name="KSO_WM_UNIT_USESOURCEFORMAT_APPLY" val="1"/>
  <p:tag name="KSO_WM_UNIT_DIAGRAM_SCHEMECOLOR_ID" val="0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13"/>
  <p:tag name="KSO_WM_UNIT_ID" val="diagram20161331_7*m_i*1_13"/>
  <p:tag name="KSO_WM_UNIT_LAYERLEVEL" val="1_1"/>
  <p:tag name="KSO_WM_DIAGRAM_GROUP_CODE" val="m1-1"/>
  <p:tag name="KSO_WM_UNIT_USESOURCEFORMAT_APPLY" val="1"/>
  <p:tag name="KSO_WM_UNIT_DIAGRAM_SCHEMECOLOR_ID" val="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5"/>
  <p:tag name="KSO_WM_UNIT_ID" val="diagram20161331_7*m_i*1_5"/>
  <p:tag name="KSO_WM_UNIT_LAYERLEVEL" val="1_1"/>
  <p:tag name="KSO_WM_DIAGRAM_GROUP_CODE" val="m1-1"/>
  <p:tag name="KSO_WM_UNIT_FILL_FORE_SCHEMECOLOR_INDEX" val="5"/>
  <p:tag name="KSO_WM_UNIT_FILL_TYPE" val="1"/>
  <p:tag name="KSO_WM_UNIT_USESOURCEFORMAT_APPLY" val="1"/>
  <p:tag name="KSO_WM_UNIT_DIAGRAM_SCHEMECOLOR_ID" val="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14"/>
  <p:tag name="KSO_WM_UNIT_ID" val="diagram20161331_7*m_i*1_14"/>
  <p:tag name="KSO_WM_UNIT_LAYERLEVEL" val="1_1"/>
  <p:tag name="KSO_WM_DIAGRAM_GROUP_CODE" val="m1-1"/>
  <p:tag name="KSO_WM_UNIT_USESOURCEFORMAT_APPLY" val="1"/>
  <p:tag name="KSO_WM_UNIT_DIAGRAM_SCHEMECOLOR_ID" val="0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1"/>
  <p:tag name="KSO_WM_UNIT_ID" val="diagram20161331_7*m_i*1_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1"/>
  <p:tag name="KSO_WM_UNIT_DIAGRAM_SCHEMECOLOR_ID" val="0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10"/>
  <p:tag name="KSO_WM_UNIT_ID" val="diagram20161331_7*m_i*1_10"/>
  <p:tag name="KSO_WM_UNIT_LAYERLEVEL" val="1_1"/>
  <p:tag name="KSO_WM_DIAGRAM_GROUP_CODE" val="m1-1"/>
  <p:tag name="KSO_WM_UNIT_USESOURCEFORMAT_APPLY" val="1"/>
  <p:tag name="KSO_WM_UNIT_DIAGRAM_SCHEMECOLOR_ID" val="0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4"/>
  <p:tag name="KSO_WM_UNIT_ID" val="diagram20161331_7*m_i*1_4"/>
  <p:tag name="KSO_WM_UNIT_LAYERLEVEL" val="1_1"/>
  <p:tag name="KSO_WM_DIAGRAM_GROUP_CODE" val="m1-1"/>
  <p:tag name="KSO_WM_UNIT_FILL_FORE_SCHEMECOLOR_INDEX" val="6"/>
  <p:tag name="KSO_WM_UNIT_FILL_TYPE" val="1"/>
  <p:tag name="KSO_WM_UNIT_USESOURCEFORMAT_APPLY" val="1"/>
  <p:tag name="KSO_WM_UNIT_DIAGRAM_SCHEMECOLOR_ID" val="0"/>
</p:tagLst>
</file>

<file path=ppt/tags/tag2.xml><?xml version="1.0" encoding="utf-8"?>
<p:tagLst xmlns:p="http://schemas.openxmlformats.org/presentationml/2006/main">
  <p:tag name="KSO_WM_UNIT_VALUE" val="360*61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d"/>
  <p:tag name="KSO_WM_UNIT_INDEX" val="1_2_1"/>
  <p:tag name="KSO_WM_UNIT_ID" val="diagram20200114_3*m_h_d*1_2_1"/>
  <p:tag name="KSO_WM_TEMPLATE_CATEGORY" val="diagram"/>
  <p:tag name="KSO_WM_TEMPLATE_INDEX" val="20200114"/>
  <p:tag name="KSO_WM_UNIT_LAYERLEVEL" val="1_1_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11"/>
  <p:tag name="KSO_WM_UNIT_ID" val="diagram20161331_7*m_i*1_11"/>
  <p:tag name="KSO_WM_UNIT_LAYERLEVEL" val="1_1"/>
  <p:tag name="KSO_WM_DIAGRAM_GROUP_CODE" val="m1-1"/>
  <p:tag name="KSO_WM_UNIT_USESOURCEFORMAT_APPLY" val="1"/>
  <p:tag name="KSO_WM_UNIT_DIAGRAM_SCHEMECOLOR_ID" val="0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2"/>
  <p:tag name="KSO_WM_UNIT_ID" val="diagram20161331_7*m_i*1_2"/>
  <p:tag name="KSO_WM_UNIT_LAYERLEVEL" val="1_1"/>
  <p:tag name="KSO_WM_DIAGRAM_GROUP_CODE" val="m1-1"/>
  <p:tag name="KSO_WM_UNIT_FILL_FORE_SCHEMECOLOR_INDEX" val="5"/>
  <p:tag name="KSO_WM_UNIT_FILL_TYPE" val="1"/>
  <p:tag name="KSO_WM_UNIT_USESOURCEFORMAT_APPLY" val="1"/>
  <p:tag name="KSO_WM_UNIT_DIAGRAM_SCHEMECOLOR_ID" val="0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9"/>
  <p:tag name="KSO_WM_UNIT_ID" val="diagram20161331_7*m_i*1_9"/>
  <p:tag name="KSO_WM_UNIT_LAYERLEVEL" val="1_1"/>
  <p:tag name="KSO_WM_DIAGRAM_GROUP_CODE" val="m1-1"/>
  <p:tag name="KSO_WM_UNIT_USESOURCEFORMAT_APPLY" val="1"/>
  <p:tag name="KSO_WM_UNIT_DIAGRAM_SCHEMECOLOR_ID" val="0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3"/>
  <p:tag name="KSO_WM_UNIT_ID" val="diagram20161331_7*m_i*1_3"/>
  <p:tag name="KSO_WM_UNIT_LAYERLEVEL" val="1_1"/>
  <p:tag name="KSO_WM_DIAGRAM_GROUP_CODE" val="m1-1"/>
  <p:tag name="KSO_WM_UNIT_FILL_FORE_SCHEMECOLOR_INDEX" val="6"/>
  <p:tag name="KSO_WM_UNIT_FILL_TYPE" val="1"/>
  <p:tag name="KSO_WM_UNIT_USESOURCEFORMAT_APPLY" val="1"/>
  <p:tag name="KSO_WM_UNIT_DIAGRAM_SCHEMECOLOR_ID" val="0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12"/>
  <p:tag name="KSO_WM_UNIT_ID" val="diagram20161331_7*m_i*1_12"/>
  <p:tag name="KSO_WM_UNIT_LAYERLEVEL" val="1_1"/>
  <p:tag name="KSO_WM_DIAGRAM_GROUP_CODE" val="m1-1"/>
  <p:tag name="KSO_WM_UNIT_USESOURCEFORMAT_APPLY" val="1"/>
  <p:tag name="KSO_WM_UNIT_DIAGRAM_SCHEMECOLOR_ID" val="0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5"/>
  <p:tag name="KSO_WM_UNIT_ID" val="diagram20161331_7*m_i*1_5"/>
  <p:tag name="KSO_WM_UNIT_LAYERLEVEL" val="1_1"/>
  <p:tag name="KSO_WM_DIAGRAM_GROUP_CODE" val="m1-1"/>
  <p:tag name="KSO_WM_UNIT_FILL_FORE_SCHEMECOLOR_INDEX" val="5"/>
  <p:tag name="KSO_WM_UNIT_FILL_TYPE" val="1"/>
  <p:tag name="KSO_WM_UNIT_USESOURCEFORMAT_APPLY" val="1"/>
  <p:tag name="KSO_WM_UNIT_DIAGRAM_SCHEMECOLOR_ID" val="0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14"/>
  <p:tag name="KSO_WM_UNIT_ID" val="diagram20161331_7*m_i*1_14"/>
  <p:tag name="KSO_WM_UNIT_LAYERLEVEL" val="1_1"/>
  <p:tag name="KSO_WM_DIAGRAM_GROUP_CODE" val="m1-1"/>
  <p:tag name="KSO_WM_UNIT_USESOURCEFORMAT_APPLY" val="1"/>
  <p:tag name="KSO_WM_UNIT_DIAGRAM_SCHEMECOLOR_ID" val="0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3"/>
  <p:tag name="KSO_WM_UNIT_ID" val="diagram20161331_7*m_i*1_3"/>
  <p:tag name="KSO_WM_UNIT_LAYERLEVEL" val="1_1"/>
  <p:tag name="KSO_WM_DIAGRAM_GROUP_CODE" val="m1-1"/>
  <p:tag name="KSO_WM_UNIT_FILL_FORE_SCHEMECOLOR_INDEX" val="6"/>
  <p:tag name="KSO_WM_UNIT_FILL_TYPE" val="1"/>
  <p:tag name="KSO_WM_UNIT_USESOURCEFORMAT_APPLY" val="1"/>
  <p:tag name="KSO_WM_UNIT_DIAGRAM_SCHEMECOLOR_ID" val="0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31"/>
  <p:tag name="KSO_WM_UNIT_TYPE" val="m_i"/>
  <p:tag name="KSO_WM_UNIT_INDEX" val="1_12"/>
  <p:tag name="KSO_WM_UNIT_ID" val="diagram20161331_7*m_i*1_12"/>
  <p:tag name="KSO_WM_UNIT_LAYERLEVEL" val="1_1"/>
  <p:tag name="KSO_WM_DIAGRAM_GROUP_CODE" val="m1-1"/>
  <p:tag name="KSO_WM_UNIT_USESOURCEFORMAT_APPLY" val="1"/>
  <p:tag name="KSO_WM_UNIT_DIAGRAM_SCHEMECOLOR_ID" val="0"/>
</p:tagLst>
</file>

<file path=ppt/tags/tag29.xml><?xml version="1.0" encoding="utf-8"?>
<p:tagLst xmlns:p="http://schemas.openxmlformats.org/presentationml/2006/main">
  <p:tag name="KSO_WM_UNIT_DIAGRAM_MODELTYPE" val="stripeEnum"/>
  <p:tag name="KSO_WM_UNIT_VALUE" val="964*69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5_1"/>
  <p:tag name="KSO_WM_UNIT_ID" val="diagram20198833_3*l_h_d*1_5_1"/>
  <p:tag name="KSO_WM_TEMPLATE_CATEGORY" val="diagram"/>
  <p:tag name="KSO_WM_TEMPLATE_INDEX" val="20198833"/>
  <p:tag name="KSO_WM_UNIT_SUPPORT_UNIT_TYPE" val="[]"/>
  <p:tag name="KSO_WM_UNIT_LAYERLEVEL" val="1_1_1"/>
  <p:tag name="KSO_WM_TAG_VERSION" val="1.0"/>
  <p:tag name="KSO_WM_BEAUTIFY_FLAG" val="#wm#"/>
  <p:tag name="KSO_WM_UNIT_USESOURCEFORMAT_APPLY" val="1"/>
</p:tagLst>
</file>

<file path=ppt/tags/tag3.xml><?xml version="1.0" encoding="utf-8"?>
<p:tagLst xmlns:p="http://schemas.openxmlformats.org/presentationml/2006/main">
  <p:tag name="KSO_WM_UNIT_VALUE" val="360*61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d"/>
  <p:tag name="KSO_WM_UNIT_INDEX" val="1_3_1"/>
  <p:tag name="KSO_WM_UNIT_ID" val="diagram20200114_3*m_h_d*1_3_1"/>
  <p:tag name="KSO_WM_TEMPLATE_CATEGORY" val="diagram"/>
  <p:tag name="KSO_WM_TEMPLATE_INDEX" val="20200114"/>
  <p:tag name="KSO_WM_UNIT_LAYERLEVEL" val="1_1_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5_1"/>
  <p:tag name="KSO_WM_UNIT_ID" val="diagram20198833_3*l_h_i*1_5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16"/>
  <p:tag name="KSO_WM_UNIT_FILL_TYPE" val="1"/>
  <p:tag name="KSO_WM_UNIT_USESOURCEFORMAT_APPLY" val="1"/>
</p:tagLst>
</file>

<file path=ppt/tags/tag31.xml><?xml version="1.0" encoding="utf-8"?>
<p:tagLst xmlns:p="http://schemas.openxmlformats.org/presentationml/2006/main">
  <p:tag name="KSO_WM_UNIT_DIAGRAM_MODELTYPE" val="stripeEnum"/>
  <p:tag name="KSO_WM_UNIT_VALUE" val="963*67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198833_3*l_h_d*1_2_1"/>
  <p:tag name="KSO_WM_TEMPLATE_CATEGORY" val="diagram"/>
  <p:tag name="KSO_WM_TEMPLATE_INDEX" val="20198833"/>
  <p:tag name="KSO_WM_UNIT_SUPPORT_UNIT_TYPE" val="[]"/>
  <p:tag name="KSO_WM_UNIT_LAYERLEVEL" val="1_1_1"/>
  <p:tag name="KSO_WM_TAG_VERSION" val="1.0"/>
  <p:tag name="KSO_WM_BEAUTIFY_FLAG" val="#wm#"/>
  <p:tag name="KSO_WM_UNIT_USESOURCEFORMAT_APPLY" val="1"/>
</p:tagLst>
</file>

<file path=ppt/tags/tag32.xml><?xml version="1.0" encoding="utf-8"?>
<p:tagLst xmlns:p="http://schemas.openxmlformats.org/presentationml/2006/main">
  <p:tag name="KSO_WM_UNIT_DIAGRAM_MODELTYPE" val="stripeEnum"/>
  <p:tag name="KSO_WM_UNIT_VALUE" val="963*67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1_1"/>
  <p:tag name="KSO_WM_UNIT_ID" val="diagram20198833_3*l_h_d*1_1_1"/>
  <p:tag name="KSO_WM_TEMPLATE_CATEGORY" val="diagram"/>
  <p:tag name="KSO_WM_TEMPLATE_INDEX" val="20198833"/>
  <p:tag name="KSO_WM_UNIT_SUPPORT_UNIT_TYPE" val="[]"/>
  <p:tag name="KSO_WM_UNIT_LAYERLEVEL" val="1_1_1"/>
  <p:tag name="KSO_WM_TAG_VERSION" val="1.0"/>
  <p:tag name="KSO_WM_BEAUTIFY_FLAG" val="#wm#"/>
  <p:tag name="KSO_WM_UNIT_USESOURCEFORMAT_APPLY" val="1"/>
</p:tagLst>
</file>

<file path=ppt/tags/tag33.xml><?xml version="1.0" encoding="utf-8"?>
<p:tagLst xmlns:p="http://schemas.openxmlformats.org/presentationml/2006/main">
  <p:tag name="KSO_WM_UNIT_DIAGRAM_MODELTYPE" val="stripeEnum"/>
  <p:tag name="KSO_WM_UNIT_VALUE" val="964*67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3_1"/>
  <p:tag name="KSO_WM_UNIT_ID" val="diagram20198833_3*l_h_d*1_3_1"/>
  <p:tag name="KSO_WM_TEMPLATE_CATEGORY" val="diagram"/>
  <p:tag name="KSO_WM_TEMPLATE_INDEX" val="20198833"/>
  <p:tag name="KSO_WM_UNIT_SUPPORT_UNIT_TYPE" val="[]"/>
  <p:tag name="KSO_WM_UNIT_LAYERLEVEL" val="1_1_1"/>
  <p:tag name="KSO_WM_TAG_VERSION" val="1.0"/>
  <p:tag name="KSO_WM_BEAUTIFY_FLAG" val="#wm#"/>
  <p:tag name="KSO_WM_UNIT_USESOURCEFORMAT_APPLY" val="1"/>
</p:tagLst>
</file>

<file path=ppt/tags/tag34.xml><?xml version="1.0" encoding="utf-8"?>
<p:tagLst xmlns:p="http://schemas.openxmlformats.org/presentationml/2006/main">
  <p:tag name="KSO_WM_UNIT_DIAGRAM_MODELTYPE" val="stripeEnum"/>
  <p:tag name="KSO_WM_UNIT_VALUE" val="963*67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4_1"/>
  <p:tag name="KSO_WM_UNIT_ID" val="diagram20198833_3*l_h_d*1_4_1"/>
  <p:tag name="KSO_WM_TEMPLATE_CATEGORY" val="diagram"/>
  <p:tag name="KSO_WM_TEMPLATE_INDEX" val="20198833"/>
  <p:tag name="KSO_WM_UNIT_SUPPORT_UNIT_TYPE" val="[]"/>
  <p:tag name="KSO_WM_UNIT_LAYERLEVEL" val="1_1_1"/>
  <p:tag name="KSO_WM_TAG_VERSION" val="1.0"/>
  <p:tag name="KSO_WM_BEAUTIFY_FLAG" val="#wm#"/>
  <p:tag name="KSO_WM_UNIT_USESOURCEFORMAT_APPLY" val="1"/>
</p:tagLst>
</file>

<file path=ppt/tags/tag35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4_1"/>
  <p:tag name="KSO_WM_UNIT_ID" val="diagram20198833_3*l_h_i*1_4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6"/>
  <p:tag name="KSO_WM_UNIT_FILL_TYPE" val="1"/>
  <p:tag name="KSO_WM_UNIT_USESOURCEFORMAT_APPLY" val="1"/>
</p:tagLst>
</file>

<file path=ppt/tags/tag36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3_1"/>
  <p:tag name="KSO_WM_UNIT_ID" val="diagram20198833_3*l_h_i*1_3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16"/>
  <p:tag name="KSO_WM_UNIT_FILL_TYPE" val="1"/>
  <p:tag name="KSO_WM_UNIT_USESOURCEFORMAT_APPLY" val="1"/>
</p:tagLst>
</file>

<file path=ppt/tags/tag37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2_1"/>
  <p:tag name="KSO_WM_UNIT_ID" val="diagram20198833_3*l_h_i*1_2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6"/>
  <p:tag name="KSO_WM_UNIT_FILL_TYPE" val="1"/>
  <p:tag name="KSO_WM_UNIT_USESOURCEFORMAT_APPLY" val="1"/>
</p:tagLst>
</file>

<file path=ppt/tags/tag38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1_1"/>
  <p:tag name="KSO_WM_UNIT_ID" val="diagram20198833_3*l_h_i*1_1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FILL_FORE_SCHEMECOLOR_INDEX_BRIGHTNESS" val="-0.1"/>
  <p:tag name="KSO_WM_UNIT_FILL_FORE_SCHEMECOLOR_INDEX" val="16"/>
  <p:tag name="KSO_WM_UNIT_FILL_TYPE" val="1"/>
  <p:tag name="KSO_WM_UNIT_USESOURCEFORMAT_APPLY" val="1"/>
</p:tagLst>
</file>

<file path=ppt/tags/tag39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2"/>
  <p:tag name="KSO_WM_UNIT_ID" val="diagram20198833_3*l_h_f*1_1_2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职位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200114_3*m_h_i*1_2_2"/>
  <p:tag name="KSO_WM_TEMPLATE_CATEGORY" val="diagram"/>
  <p:tag name="KSO_WM_TEMPLATE_INDEX" val="20200114"/>
  <p:tag name="KSO_WM_UNIT_LAYERLEVEL" val="1_1_1"/>
  <p:tag name="KSO_WM_TAG_VERSION" val="1.0"/>
  <p:tag name="KSO_WM_BEAUTIFY_FLAG" val="#wm#"/>
  <p:tag name="KSO_WM_UNIT_FILL_FORE_SCHEMECOLOR_INDEX" val="14"/>
  <p:tag name="KSO_WM_UNIT_FILL_TYPE" val="1"/>
</p:tagLst>
</file>

<file path=ppt/tags/tag40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198833_3*l_h_f*1_4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点击此处添加正文，文字是您思想的提炼，为了最终呈现"/>
  <p:tag name="KSO_WM_UNIT_TEXT_FILL_FORE_SCHEMECOLOR_INDEX_BRIGHTNESS" val="-0.5"/>
  <p:tag name="KSO_WM_UNIT_TEXT_FILL_FORE_SCHEMECOLOR_INDEX" val="14"/>
  <p:tag name="KSO_WM_UNIT_TEXT_FILL_TYPE" val="1"/>
  <p:tag name="KSO_WM_UNIT_USESOURCEFORMAT_APPLY" val="1"/>
</p:tagLst>
</file>

<file path=ppt/tags/tag41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98833_3*l_h_f*1_3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点击此处添加正文，文字是您思想的提炼，为了最终呈现"/>
  <p:tag name="KSO_WM_UNIT_TEXT_FILL_FORE_SCHEMECOLOR_INDEX_BRIGHTNESS" val="-0.5"/>
  <p:tag name="KSO_WM_UNIT_TEXT_FILL_FORE_SCHEMECOLOR_INDEX" val="14"/>
  <p:tag name="KSO_WM_UNIT_TEXT_FILL_TYPE" val="1"/>
  <p:tag name="KSO_WM_UNIT_USESOURCEFORMAT_APPLY" val="1"/>
</p:tagLst>
</file>

<file path=ppt/tags/tag42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98833_3*l_h_f*1_2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点击此处添加正文，文字是您思想的提炼，为了最终呈现"/>
  <p:tag name="KSO_WM_UNIT_TEXT_FILL_FORE_SCHEMECOLOR_INDEX_BRIGHTNESS" val="-0.5"/>
  <p:tag name="KSO_WM_UNIT_TEXT_FILL_FORE_SCHEMECOLOR_INDEX" val="14"/>
  <p:tag name="KSO_WM_UNIT_TEXT_FILL_TYPE" val="1"/>
  <p:tag name="KSO_WM_UNIT_USESOURCEFORMAT_APPLY" val="1"/>
</p:tagLst>
</file>

<file path=ppt/tags/tag43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98833_3*l_h_f*1_1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点击此处添加正文，文字是您思想的提炼，为了最终呈现"/>
  <p:tag name="KSO_WM_UNIT_TEXT_FILL_FORE_SCHEMECOLOR_INDEX_BRIGHTNESS" val="-0.5"/>
  <p:tag name="KSO_WM_UNIT_TEXT_FILL_FORE_SCHEMECOLOR_INDEX" val="14"/>
  <p:tag name="KSO_WM_UNIT_TEXT_FILL_TYPE" val="1"/>
  <p:tag name="KSO_WM_UNIT_USESOURCEFORMAT_APPLY" val="1"/>
</p:tagLst>
</file>

<file path=ppt/tags/tag44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ID" val="diagram20198833_3*l_h_f*1_5_1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点击此处添加正文，文字是您思想的提炼，为了最终呈现"/>
  <p:tag name="KSO_WM_UNIT_TEXT_FILL_FORE_SCHEMECOLOR_INDEX_BRIGHTNESS" val="-0.5"/>
  <p:tag name="KSO_WM_UNIT_TEXT_FILL_FORE_SCHEMECOLOR_INDEX" val="14"/>
  <p:tag name="KSO_WM_UNIT_TEXT_FILL_TYPE" val="1"/>
  <p:tag name="KSO_WM_UNIT_USESOURCEFORMAT_APPLY" val="1"/>
</p:tagLst>
</file>

<file path=ppt/tags/tag45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2"/>
  <p:tag name="KSO_WM_UNIT_ID" val="diagram20198833_3*l_h_f*1_4_2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职位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46.xml><?xml version="1.0" encoding="utf-8"?>
<p:tagLst xmlns:p="http://schemas.openxmlformats.org/presentationml/2006/main">
  <p:tag name="KSO_WM_UNIT_DIAGRAM_MODELTYPE" val="stripeEnum"/>
  <p:tag name="KSO_WM_UNIT_VALUE" val="963*67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1_1"/>
  <p:tag name="KSO_WM_UNIT_ID" val="diagram20198833_3*l_h_d*1_1_1"/>
  <p:tag name="KSO_WM_TEMPLATE_CATEGORY" val="diagram"/>
  <p:tag name="KSO_WM_TEMPLATE_INDEX" val="20198833"/>
  <p:tag name="KSO_WM_UNIT_SUPPORT_UNIT_TYPE" val="[]"/>
  <p:tag name="KSO_WM_UNIT_LAYERLEVEL" val="1_1_1"/>
  <p:tag name="KSO_WM_TAG_VERSION" val="1.0"/>
  <p:tag name="KSO_WM_BEAUTIFY_FLAG" val="#wm#"/>
  <p:tag name="KSO_WM_UNIT_USESOURCEFORMAT_APPLY" val="1"/>
</p:tagLst>
</file>

<file path=ppt/tags/tag47.xml><?xml version="1.0" encoding="utf-8"?>
<p:tagLst xmlns:p="http://schemas.openxmlformats.org/presentationml/2006/main">
  <p:tag name="KSO_WM_UNIT_DIAGRAM_MODELTYPE" val="stripeEnum"/>
  <p:tag name="KSO_WM_UNIT_VALUE" val="964*67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3_1"/>
  <p:tag name="KSO_WM_UNIT_ID" val="diagram20198833_3*l_h_d*1_3_1"/>
  <p:tag name="KSO_WM_TEMPLATE_CATEGORY" val="diagram"/>
  <p:tag name="KSO_WM_TEMPLATE_INDEX" val="20198833"/>
  <p:tag name="KSO_WM_UNIT_SUPPORT_UNIT_TYPE" val="[]"/>
  <p:tag name="KSO_WM_UNIT_LAYERLEVEL" val="1_1_1"/>
  <p:tag name="KSO_WM_TAG_VERSION" val="1.0"/>
  <p:tag name="KSO_WM_BEAUTIFY_FLAG" val="#wm#"/>
  <p:tag name="KSO_WM_UNIT_USESOURCEFORMAT_APPLY" val="1"/>
</p:tagLst>
</file>

<file path=ppt/tags/tag48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2"/>
  <p:tag name="KSO_WM_UNIT_ID" val="diagram20198833_3*l_h_f*1_2_2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职位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49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2"/>
  <p:tag name="KSO_WM_UNIT_ID" val="diagram20198833_3*l_h_f*1_5_2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职位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00114_3*m_h_i*1_3_2"/>
  <p:tag name="KSO_WM_TEMPLATE_CATEGORY" val="diagram"/>
  <p:tag name="KSO_WM_TEMPLATE_INDEX" val="20200114"/>
  <p:tag name="KSO_WM_UNIT_LAYERLEVEL" val="1_1_1"/>
  <p:tag name="KSO_WM_TAG_VERSION" val="1.0"/>
  <p:tag name="KSO_WM_BEAUTIFY_FLAG" val="#wm#"/>
  <p:tag name="KSO_WM_UNIT_FILL_FORE_SCHEMECOLOR_INDEX" val="6"/>
  <p:tag name="KSO_WM_UNIT_FILL_TYPE" val="1"/>
</p:tagLst>
</file>

<file path=ppt/tags/tag50.xml><?xml version="1.0" encoding="utf-8"?>
<p:tagLst xmlns:p="http://schemas.openxmlformats.org/presentationml/2006/main">
  <p:tag name="KSO_WM_UNIT_DIAGRAM_MODELTYPE" val="stripeEnum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2"/>
  <p:tag name="KSO_WM_UNIT_ID" val="diagram20198833_3*l_h_f*1_3_2"/>
  <p:tag name="KSO_WM_TEMPLATE_CATEGORY" val="diagram"/>
  <p:tag name="KSO_WM_TEMPLATE_INDEX" val="20198833"/>
  <p:tag name="KSO_WM_UNIT_LAYERLEVEL" val="1_1_1"/>
  <p:tag name="KSO_WM_TAG_VERSION" val="1.0"/>
  <p:tag name="KSO_WM_BEAUTIFY_FLAG" val="#wm#"/>
  <p:tag name="KSO_WM_UNIT_PRESET_TEXT" val="职位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51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1_1"/>
  <p:tag name="KSO_WM_UNIT_ID" val="diagram20187653_6*l_h_i*1_1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TEXT_FILL_FORE_SCHEMECOLOR_INDEX" val="13"/>
  <p:tag name="KSO_WM_UNIT_TEXT_FILL_TYPE" val="1"/>
  <p:tag name="KSO_WM_UNIT_USESOURCEFORMAT_APPLY" val="1"/>
</p:tagLst>
</file>

<file path=ppt/tags/tag52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1_2"/>
  <p:tag name="KSO_WM_UNIT_ID" val="diagram20187653_6*l_h_i*1_1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3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1_3"/>
  <p:tag name="KSO_WM_UNIT_ID" val="diagram20187653_6*l_h_i*1_1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4.xml><?xml version="1.0" encoding="utf-8"?>
<p:tagLst xmlns:p="http://schemas.openxmlformats.org/presentationml/2006/main">
  <p:tag name="KSO_WM_TEMPLATE_CATEGORY" val="diagram"/>
  <p:tag name="KSO_WM_TEMPLATE_INDEX" val="20187653"/>
  <p:tag name="KSO_WM_UNIT_TYPE" val="l_h_f"/>
  <p:tag name="KSO_WM_UNIT_INDEX" val="1_1_1"/>
  <p:tag name="KSO_WM_UNIT_ID" val="diagram20187653_6*l_h_f*1_1_1"/>
  <p:tag name="KSO_WM_UNIT_LAYERLEVEL" val="1_1_1"/>
  <p:tag name="KSO_WM_UNIT_VALUE" val="72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USESOURCEFORMAT_APPLY" val="1"/>
</p:tagLst>
</file>

<file path=ppt/tags/tag55.xml><?xml version="1.0" encoding="utf-8"?>
<p:tagLst xmlns:p="http://schemas.openxmlformats.org/presentationml/2006/main">
  <p:tag name="KSO_WM_TEMPLATE_CATEGORY" val="diagram"/>
  <p:tag name="KSO_WM_TEMPLATE_INDEX" val="20187653"/>
  <p:tag name="KSO_WM_UNIT_TYPE" val="l_h_a"/>
  <p:tag name="KSO_WM_UNIT_INDEX" val="1_1_1"/>
  <p:tag name="KSO_WM_UNIT_ID" val="diagram20187653_6*l_h_a*1_1_1"/>
  <p:tag name="KSO_WM_UNIT_LAYERLEVEL" val="1_1_1"/>
  <p:tag name="KSO_WM_UNIT_VALUE" val="8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ISCONTENTSTITLE" val="0"/>
  <p:tag name="KSO_WM_UNIT_PRESET_TEXT" val="添加标题"/>
  <p:tag name="KSO_WM_UNIT_USESOURCEFORMAT_APPLY" val="1"/>
</p:tagLst>
</file>

<file path=ppt/tags/tag56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2_1"/>
  <p:tag name="KSO_WM_UNIT_ID" val="diagram20187653_6*l_h_i*1_2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TEXT_FILL_FORE_SCHEMECOLOR_INDEX" val="13"/>
  <p:tag name="KSO_WM_UNIT_TEXT_FILL_TYPE" val="1"/>
  <p:tag name="KSO_WM_UNIT_USESOURCEFORMAT_APPLY" val="1"/>
</p:tagLst>
</file>

<file path=ppt/tags/tag57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2_2"/>
  <p:tag name="KSO_WM_UNIT_ID" val="diagram20187653_6*l_h_i*1_2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8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2_3"/>
  <p:tag name="KSO_WM_UNIT_ID" val="diagram20187653_6*l_h_i*1_2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9.xml><?xml version="1.0" encoding="utf-8"?>
<p:tagLst xmlns:p="http://schemas.openxmlformats.org/presentationml/2006/main">
  <p:tag name="KSO_WM_TEMPLATE_CATEGORY" val="diagram"/>
  <p:tag name="KSO_WM_TEMPLATE_INDEX" val="20187653"/>
  <p:tag name="KSO_WM_UNIT_TYPE" val="l_h_f"/>
  <p:tag name="KSO_WM_UNIT_INDEX" val="1_2_1"/>
  <p:tag name="KSO_WM_UNIT_ID" val="diagram20187653_6*l_h_f*1_2_1"/>
  <p:tag name="KSO_WM_UNIT_LAYERLEVEL" val="1_1_1"/>
  <p:tag name="KSO_WM_UNIT_VALUE" val="72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USESOURCEFORMAT_APPLY" val="1"/>
</p:tagLst>
</file>

<file path=ppt/tags/tag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200114_3*m_h_a*1_1_1"/>
  <p:tag name="KSO_WM_TEMPLATE_CATEGORY" val="diagram"/>
  <p:tag name="KSO_WM_TEMPLATE_INDEX" val="20200114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3"/>
  <p:tag name="KSO_WM_UNIT_TEXT_FILL_TYPE" val="1"/>
</p:tagLst>
</file>

<file path=ppt/tags/tag60.xml><?xml version="1.0" encoding="utf-8"?>
<p:tagLst xmlns:p="http://schemas.openxmlformats.org/presentationml/2006/main">
  <p:tag name="KSO_WM_TEMPLATE_CATEGORY" val="diagram"/>
  <p:tag name="KSO_WM_TEMPLATE_INDEX" val="20187653"/>
  <p:tag name="KSO_WM_UNIT_TYPE" val="l_h_a"/>
  <p:tag name="KSO_WM_UNIT_INDEX" val="1_2_1"/>
  <p:tag name="KSO_WM_UNIT_ID" val="diagram20187653_6*l_h_a*1_2_1"/>
  <p:tag name="KSO_WM_UNIT_LAYERLEVEL" val="1_1_1"/>
  <p:tag name="KSO_WM_UNIT_VALUE" val="8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ISCONTENTSTITLE" val="0"/>
  <p:tag name="KSO_WM_UNIT_PRESET_TEXT" val="添加标题"/>
  <p:tag name="KSO_WM_UNIT_USESOURCEFORMAT_APPLY" val="1"/>
</p:tagLst>
</file>

<file path=ppt/tags/tag61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3_1"/>
  <p:tag name="KSO_WM_UNIT_ID" val="diagram20187653_6*l_h_i*1_3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TEXT_FILL_FORE_SCHEMECOLOR_INDEX" val="13"/>
  <p:tag name="KSO_WM_UNIT_TEXT_FILL_TYPE" val="1"/>
  <p:tag name="KSO_WM_UNIT_USESOURCEFORMAT_APPLY" val="1"/>
</p:tagLst>
</file>

<file path=ppt/tags/tag62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3_2"/>
  <p:tag name="KSO_WM_UNIT_ID" val="diagram20187653_6*l_h_i*1_3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3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3_3"/>
  <p:tag name="KSO_WM_UNIT_ID" val="diagram20187653_6*l_h_i*1_3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4.xml><?xml version="1.0" encoding="utf-8"?>
<p:tagLst xmlns:p="http://schemas.openxmlformats.org/presentationml/2006/main">
  <p:tag name="KSO_WM_TEMPLATE_CATEGORY" val="diagram"/>
  <p:tag name="KSO_WM_TEMPLATE_INDEX" val="20187653"/>
  <p:tag name="KSO_WM_UNIT_TYPE" val="l_h_f"/>
  <p:tag name="KSO_WM_UNIT_INDEX" val="1_3_1"/>
  <p:tag name="KSO_WM_UNIT_ID" val="diagram20187653_6*l_h_f*1_3_1"/>
  <p:tag name="KSO_WM_UNIT_LAYERLEVEL" val="1_1_1"/>
  <p:tag name="KSO_WM_UNIT_VALUE" val="72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USESOURCEFORMAT_APPLY" val="1"/>
</p:tagLst>
</file>

<file path=ppt/tags/tag65.xml><?xml version="1.0" encoding="utf-8"?>
<p:tagLst xmlns:p="http://schemas.openxmlformats.org/presentationml/2006/main">
  <p:tag name="KSO_WM_TEMPLATE_CATEGORY" val="diagram"/>
  <p:tag name="KSO_WM_TEMPLATE_INDEX" val="20187653"/>
  <p:tag name="KSO_WM_UNIT_TYPE" val="l_h_a"/>
  <p:tag name="KSO_WM_UNIT_INDEX" val="1_3_1"/>
  <p:tag name="KSO_WM_UNIT_ID" val="diagram20187653_6*l_h_a*1_3_1"/>
  <p:tag name="KSO_WM_UNIT_LAYERLEVEL" val="1_1_1"/>
  <p:tag name="KSO_WM_UNIT_VALUE" val="9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ISCONTENTSTITLE" val="0"/>
  <p:tag name="KSO_WM_UNIT_PRESET_TEXT" val="添加标题"/>
  <p:tag name="KSO_WM_UNIT_USESOURCEFORMAT_APPLY" val="1"/>
</p:tagLst>
</file>

<file path=ppt/tags/tag66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4_1"/>
  <p:tag name="KSO_WM_UNIT_ID" val="diagram20187653_6*l_h_i*1_4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7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4_2"/>
  <p:tag name="KSO_WM_UNIT_ID" val="diagram20187653_6*l_h_i*1_4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TEXT_FILL_FORE_SCHEMECOLOR_INDEX" val="13"/>
  <p:tag name="KSO_WM_UNIT_TEXT_FILL_TYPE" val="1"/>
  <p:tag name="KSO_WM_UNIT_USESOURCEFORMAT_APPLY" val="1"/>
</p:tagLst>
</file>

<file path=ppt/tags/tag68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4_3"/>
  <p:tag name="KSO_WM_UNIT_ID" val="diagram20187653_6*l_h_i*1_4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.xml><?xml version="1.0" encoding="utf-8"?>
<p:tagLst xmlns:p="http://schemas.openxmlformats.org/presentationml/2006/main">
  <p:tag name="KSO_WM_TEMPLATE_CATEGORY" val="diagram"/>
  <p:tag name="KSO_WM_TEMPLATE_INDEX" val="20187653"/>
  <p:tag name="KSO_WM_UNIT_TYPE" val="l_h_f"/>
  <p:tag name="KSO_WM_UNIT_INDEX" val="1_4_1"/>
  <p:tag name="KSO_WM_UNIT_ID" val="diagram20187653_6*l_h_f*1_4_1"/>
  <p:tag name="KSO_WM_UNIT_LAYERLEVEL" val="1_1_1"/>
  <p:tag name="KSO_WM_UNIT_VALUE" val="72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USESOURCEFORMAT_APPLY" val="1"/>
</p:tagLst>
</file>

<file path=ppt/tags/tag7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200114_3*m_h_f*1_1_1"/>
  <p:tag name="KSO_WM_TEMPLATE_CATEGORY" val="diagram"/>
  <p:tag name="KSO_WM_TEMPLATE_INDEX" val="2020011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70.xml><?xml version="1.0" encoding="utf-8"?>
<p:tagLst xmlns:p="http://schemas.openxmlformats.org/presentationml/2006/main">
  <p:tag name="KSO_WM_TEMPLATE_CATEGORY" val="diagram"/>
  <p:tag name="KSO_WM_TEMPLATE_INDEX" val="20187653"/>
  <p:tag name="KSO_WM_UNIT_TYPE" val="l_h_a"/>
  <p:tag name="KSO_WM_UNIT_INDEX" val="1_4_1"/>
  <p:tag name="KSO_WM_UNIT_ID" val="diagram20187653_6*l_h_a*1_4_1"/>
  <p:tag name="KSO_WM_UNIT_LAYERLEVEL" val="1_1_1"/>
  <p:tag name="KSO_WM_UNIT_VALUE" val="7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ISCONTENTSTITLE" val="0"/>
  <p:tag name="KSO_WM_UNIT_PRESET_TEXT" val="添加标题"/>
  <p:tag name="KSO_WM_UNIT_USESOURCEFORMAT_APPLY" val="1"/>
</p:tagLst>
</file>

<file path=ppt/tags/tag71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5_1"/>
  <p:tag name="KSO_WM_UNIT_ID" val="diagram20187653_6*l_h_i*1_5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9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2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5_2"/>
  <p:tag name="KSO_WM_UNIT_ID" val="diagram20187653_6*l_h_i*1_5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TEXT_FILL_FORE_SCHEMECOLOR_INDEX" val="13"/>
  <p:tag name="KSO_WM_UNIT_TEXT_FILL_TYPE" val="1"/>
  <p:tag name="KSO_WM_UNIT_USESOURCEFORMAT_APPLY" val="1"/>
</p:tagLst>
</file>

<file path=ppt/tags/tag73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5_3"/>
  <p:tag name="KSO_WM_UNIT_ID" val="diagram20187653_6*l_h_i*1_5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9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4.xml><?xml version="1.0" encoding="utf-8"?>
<p:tagLst xmlns:p="http://schemas.openxmlformats.org/presentationml/2006/main">
  <p:tag name="KSO_WM_TEMPLATE_CATEGORY" val="diagram"/>
  <p:tag name="KSO_WM_TEMPLATE_INDEX" val="20187653"/>
  <p:tag name="KSO_WM_UNIT_TYPE" val="l_h_f"/>
  <p:tag name="KSO_WM_UNIT_INDEX" val="1_5_1"/>
  <p:tag name="KSO_WM_UNIT_ID" val="diagram20187653_6*l_h_f*1_5_1"/>
  <p:tag name="KSO_WM_UNIT_LAYERLEVEL" val="1_1_1"/>
  <p:tag name="KSO_WM_UNIT_VALUE" val="72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USESOURCEFORMAT_APPLY" val="1"/>
</p:tagLst>
</file>

<file path=ppt/tags/tag75.xml><?xml version="1.0" encoding="utf-8"?>
<p:tagLst xmlns:p="http://schemas.openxmlformats.org/presentationml/2006/main">
  <p:tag name="KSO_WM_TEMPLATE_CATEGORY" val="diagram"/>
  <p:tag name="KSO_WM_TEMPLATE_INDEX" val="20187653"/>
  <p:tag name="KSO_WM_UNIT_TYPE" val="l_h_a"/>
  <p:tag name="KSO_WM_UNIT_INDEX" val="1_5_1"/>
  <p:tag name="KSO_WM_UNIT_ID" val="diagram20187653_6*l_h_a*1_5_1"/>
  <p:tag name="KSO_WM_UNIT_LAYERLEVEL" val="1_1_1"/>
  <p:tag name="KSO_WM_UNIT_VALUE" val="7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ISCONTENTSTITLE" val="0"/>
  <p:tag name="KSO_WM_UNIT_PRESET_TEXT" val="添加标题"/>
  <p:tag name="KSO_WM_UNIT_USESOURCEFORMAT_APPLY" val="1"/>
</p:tagLst>
</file>

<file path=ppt/tags/tag76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6_1"/>
  <p:tag name="KSO_WM_UNIT_ID" val="diagram20187653_6*l_h_i*1_6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7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6_2"/>
  <p:tag name="KSO_WM_UNIT_ID" val="diagram20187653_6*l_h_i*1_6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TEXT_FILL_FORE_SCHEMECOLOR_INDEX" val="13"/>
  <p:tag name="KSO_WM_UNIT_TEXT_FILL_TYPE" val="1"/>
  <p:tag name="KSO_WM_UNIT_USESOURCEFORMAT_APPLY" val="1"/>
</p:tagLst>
</file>

<file path=ppt/tags/tag78.xml><?xml version="1.0" encoding="utf-8"?>
<p:tagLst xmlns:p="http://schemas.openxmlformats.org/presentationml/2006/main">
  <p:tag name="KSO_WM_TEMPLATE_CATEGORY" val="diagram"/>
  <p:tag name="KSO_WM_TEMPLATE_INDEX" val="20187653"/>
  <p:tag name="KSO_WM_UNIT_TYPE" val="l_h_i"/>
  <p:tag name="KSO_WM_UNIT_INDEX" val="1_6_3"/>
  <p:tag name="KSO_WM_UNIT_ID" val="diagram20187653_6*l_h_i*1_6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9.xml><?xml version="1.0" encoding="utf-8"?>
<p:tagLst xmlns:p="http://schemas.openxmlformats.org/presentationml/2006/main">
  <p:tag name="KSO_WM_TEMPLATE_CATEGORY" val="diagram"/>
  <p:tag name="KSO_WM_TEMPLATE_INDEX" val="20187653"/>
  <p:tag name="KSO_WM_UNIT_TYPE" val="l_h_f"/>
  <p:tag name="KSO_WM_UNIT_INDEX" val="1_6_1"/>
  <p:tag name="KSO_WM_UNIT_ID" val="diagram20187653_6*l_h_f*1_6_1"/>
  <p:tag name="KSO_WM_UNIT_LAYERLEVEL" val="1_1_1"/>
  <p:tag name="KSO_WM_UNIT_VALUE" val="72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USESOURCEFORMAT_APPLY" val="1"/>
</p:tagLst>
</file>

<file path=ppt/tags/tag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200114_3*m_h_a*1_2_1"/>
  <p:tag name="KSO_WM_TEMPLATE_CATEGORY" val="diagram"/>
  <p:tag name="KSO_WM_TEMPLATE_INDEX" val="20200114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3"/>
  <p:tag name="KSO_WM_UNIT_TEXT_FILL_TYPE" val="1"/>
</p:tagLst>
</file>

<file path=ppt/tags/tag80.xml><?xml version="1.0" encoding="utf-8"?>
<p:tagLst xmlns:p="http://schemas.openxmlformats.org/presentationml/2006/main">
  <p:tag name="KSO_WM_TEMPLATE_CATEGORY" val="diagram"/>
  <p:tag name="KSO_WM_TEMPLATE_INDEX" val="20187653"/>
  <p:tag name="KSO_WM_UNIT_TYPE" val="l_h_a"/>
  <p:tag name="KSO_WM_UNIT_INDEX" val="1_6_1"/>
  <p:tag name="KSO_WM_UNIT_ID" val="diagram20187653_6*l_h_a*1_6_1"/>
  <p:tag name="KSO_WM_UNIT_LAYERLEVEL" val="1_1_1"/>
  <p:tag name="KSO_WM_UNIT_VALUE" val="7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ISCONTENTSTITLE" val="0"/>
  <p:tag name="KSO_WM_UNIT_PRESET_TEXT" val="添加标题"/>
  <p:tag name="KSO_WM_UNIT_USESOURCEFORMAT_APPLY" val="1"/>
</p:tagLst>
</file>

<file path=ppt/tags/tag9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200114_3*m_h_f*1_2_1"/>
  <p:tag name="KSO_WM_TEMPLATE_CATEGORY" val="diagram"/>
  <p:tag name="KSO_WM_TEMPLATE_INDEX" val="20200114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1456</Words>
  <Application>WPS 演示</Application>
  <PresentationFormat>宽屏</PresentationFormat>
  <Paragraphs>353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2" baseType="lpstr">
      <vt:lpstr>Arial</vt:lpstr>
      <vt:lpstr>宋体</vt:lpstr>
      <vt:lpstr>Wingdings</vt:lpstr>
      <vt:lpstr>黑体</vt:lpstr>
      <vt:lpstr>思源黑体 CN Bold</vt:lpstr>
      <vt:lpstr>华文中宋</vt:lpstr>
      <vt:lpstr>Times New Roman</vt:lpstr>
      <vt:lpstr>华文彩云</vt:lpstr>
      <vt:lpstr>微软雅黑</vt:lpstr>
      <vt:lpstr>Arial</vt:lpstr>
      <vt:lpstr>等线</vt:lpstr>
      <vt:lpstr>Arial Unicode MS</vt:lpstr>
      <vt:lpstr>等线 Light</vt:lpstr>
      <vt:lpstr>Calibri</vt:lpstr>
      <vt:lpstr>Wingdings</vt:lpstr>
      <vt:lpstr>印品黑体</vt:lpstr>
      <vt:lpstr>Impact</vt:lpstr>
      <vt:lpstr>华文仿宋</vt:lpstr>
      <vt:lpstr>方正兰亭超细黑简体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Paul huang</dc:creator>
  <cp:lastModifiedBy>Administrator</cp:lastModifiedBy>
  <cp:revision>44</cp:revision>
  <dcterms:created xsi:type="dcterms:W3CDTF">2022-02-11T07:32:00Z</dcterms:created>
  <dcterms:modified xsi:type="dcterms:W3CDTF">2022-03-29T07:50:08Z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EADDCC46BFAE4C03A3AAC977CE8CA3A4</vt:lpwstr>
  </property>
  <property fmtid="{D5CDD505-2E9C-101B-9397-08002B2CF9AE}" pid="3" name="KSOProductBuildVer">
    <vt:lpwstr>2052-11.1.0.11365</vt:lpwstr>
  </property>
</Properties>
</file>